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9" r:id="rId4"/>
    <p:sldMasterId id="214748369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Lst>
  <p:sldSz cy="5143500" cx="9144000"/>
  <p:notesSz cx="6858000" cy="9144000"/>
  <p:embeddedFontLst>
    <p:embeddedFont>
      <p:font typeface="Nunito Sans SemiBold"/>
      <p:regular r:id="rId56"/>
      <p:bold r:id="rId57"/>
      <p:italic r:id="rId58"/>
      <p:boldItalic r:id="rId59"/>
    </p:embeddedFont>
    <p:embeddedFont>
      <p:font typeface="Nunito Sans ExtraBold"/>
      <p:bold r:id="rId60"/>
      <p:boldItalic r:id="rId61"/>
    </p:embeddedFont>
    <p:embeddedFont>
      <p:font typeface="Nunito Sans"/>
      <p:regular r:id="rId62"/>
      <p:bold r:id="rId63"/>
      <p:italic r:id="rId64"/>
      <p:boldItalic r:id="rId6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pos="389">
          <p15:clr>
            <a:srgbClr val="747775"/>
          </p15:clr>
        </p15:guide>
        <p15:guide id="2" orient="horz" pos="599">
          <p15:clr>
            <a:srgbClr val="747775"/>
          </p15:clr>
        </p15:guide>
        <p15:guide id="3" orient="horz" pos="916">
          <p15:clr>
            <a:srgbClr val="747775"/>
          </p15:clr>
        </p15:guide>
        <p15:guide id="4" orient="horz" pos="783">
          <p15:clr>
            <a:srgbClr val="747775"/>
          </p15:clr>
        </p15:guide>
        <p15:guide id="5" pos="2985">
          <p15:clr>
            <a:srgbClr val="747775"/>
          </p15:clr>
        </p15:guide>
        <p15:guide id="6" pos="2775">
          <p15:clr>
            <a:srgbClr val="747775"/>
          </p15:clr>
        </p15:guide>
        <p15:guide id="7" pos="5368">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89"/>
        <p:guide pos="599" orient="horz"/>
        <p:guide pos="916" orient="horz"/>
        <p:guide pos="783" orient="horz"/>
        <p:guide pos="2985"/>
        <p:guide pos="2775"/>
        <p:guide pos="5368"/>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font" Target="fonts/NunitoSans-regular.fntdata"/><Relationship Id="rId61" Type="http://schemas.openxmlformats.org/officeDocument/2006/relationships/font" Target="fonts/NunitoSansExtraBold-boldItalic.fntdata"/><Relationship Id="rId20" Type="http://schemas.openxmlformats.org/officeDocument/2006/relationships/slide" Target="slides/slide14.xml"/><Relationship Id="rId64" Type="http://schemas.openxmlformats.org/officeDocument/2006/relationships/font" Target="fonts/NunitoSans-italic.fntdata"/><Relationship Id="rId63" Type="http://schemas.openxmlformats.org/officeDocument/2006/relationships/font" Target="fonts/NunitoSans-bold.fntdata"/><Relationship Id="rId22" Type="http://schemas.openxmlformats.org/officeDocument/2006/relationships/slide" Target="slides/slide16.xml"/><Relationship Id="rId21" Type="http://schemas.openxmlformats.org/officeDocument/2006/relationships/slide" Target="slides/slide15.xml"/><Relationship Id="rId65" Type="http://schemas.openxmlformats.org/officeDocument/2006/relationships/font" Target="fonts/NunitoSans-boldItalic.fntdata"/><Relationship Id="rId24" Type="http://schemas.openxmlformats.org/officeDocument/2006/relationships/slide" Target="slides/slide18.xml"/><Relationship Id="rId23" Type="http://schemas.openxmlformats.org/officeDocument/2006/relationships/slide" Target="slides/slide17.xml"/><Relationship Id="rId60" Type="http://schemas.openxmlformats.org/officeDocument/2006/relationships/font" Target="fonts/NunitoSansExtraBold-bold.fntdata"/><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font" Target="fonts/NunitoSansSemiBold-bold.fntdata"/><Relationship Id="rId12" Type="http://schemas.openxmlformats.org/officeDocument/2006/relationships/slide" Target="slides/slide6.xml"/><Relationship Id="rId56" Type="http://schemas.openxmlformats.org/officeDocument/2006/relationships/font" Target="fonts/NunitoSansSemiBold-regular.fntdata"/><Relationship Id="rId15" Type="http://schemas.openxmlformats.org/officeDocument/2006/relationships/slide" Target="slides/slide9.xml"/><Relationship Id="rId59" Type="http://schemas.openxmlformats.org/officeDocument/2006/relationships/font" Target="fonts/NunitoSansSemiBold-boldItalic.fntdata"/><Relationship Id="rId14" Type="http://schemas.openxmlformats.org/officeDocument/2006/relationships/slide" Target="slides/slide8.xml"/><Relationship Id="rId58" Type="http://schemas.openxmlformats.org/officeDocument/2006/relationships/font" Target="fonts/NunitoSansSemiBold-italic.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274" name="Google Shape;27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3a4a6f7ea4f_0_509:notes"/>
          <p:cNvSpPr/>
          <p:nvPr>
            <p:ph idx="2" type="sldImg"/>
          </p:nvPr>
        </p:nvSpPr>
        <p:spPr>
          <a:xfrm>
            <a:off x="381301"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2" name="Google Shape;352;g3a4a6f7ea4f_0_5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3a4a6f7ea4f_0_535:notes"/>
          <p:cNvSpPr/>
          <p:nvPr>
            <p:ph idx="2" type="sldImg"/>
          </p:nvPr>
        </p:nvSpPr>
        <p:spPr>
          <a:xfrm>
            <a:off x="381301"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3" name="Google Shape;363;g3a4a6f7ea4f_0_5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3a4a6f7ea4f_0_988:notes"/>
          <p:cNvSpPr/>
          <p:nvPr>
            <p:ph idx="2" type="sldImg"/>
          </p:nvPr>
        </p:nvSpPr>
        <p:spPr>
          <a:xfrm>
            <a:off x="381301"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5" name="Google Shape;375;g3a4a6f7ea4f_0_9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g3924ff6f64e_7_29:notes"/>
          <p:cNvSpPr/>
          <p:nvPr>
            <p:ph idx="2" type="sldImg"/>
          </p:nvPr>
        </p:nvSpPr>
        <p:spPr>
          <a:xfrm>
            <a:off x="381301"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7" name="Google Shape;387;g3924ff6f64e_7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g3a4a6f7ea4f_0_999:notes"/>
          <p:cNvSpPr/>
          <p:nvPr>
            <p:ph idx="2" type="sldImg"/>
          </p:nvPr>
        </p:nvSpPr>
        <p:spPr>
          <a:xfrm>
            <a:off x="381301"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3" name="Google Shape;393;g3a4a6f7ea4f_0_9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g3a4a6f7ea4f_0_1228:notes"/>
          <p:cNvSpPr/>
          <p:nvPr>
            <p:ph idx="2" type="sldImg"/>
          </p:nvPr>
        </p:nvSpPr>
        <p:spPr>
          <a:xfrm>
            <a:off x="381301"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3" name="Google Shape;403;g3a4a6f7ea4f_0_12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3924ff6f64e_11_24:notes"/>
          <p:cNvSpPr/>
          <p:nvPr>
            <p:ph idx="2" type="sldImg"/>
          </p:nvPr>
        </p:nvSpPr>
        <p:spPr>
          <a:xfrm>
            <a:off x="381301"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3" name="Google Shape;413;g3924ff6f64e_11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g3a4a6f7ea4f_0_1239:notes"/>
          <p:cNvSpPr/>
          <p:nvPr>
            <p:ph idx="2" type="sldImg"/>
          </p:nvPr>
        </p:nvSpPr>
        <p:spPr>
          <a:xfrm>
            <a:off x="381301"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9" name="Google Shape;419;g3a4a6f7ea4f_0_12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g3a4a6f7ea4f_0_1251:notes"/>
          <p:cNvSpPr/>
          <p:nvPr>
            <p:ph idx="2" type="sldImg"/>
          </p:nvPr>
        </p:nvSpPr>
        <p:spPr>
          <a:xfrm>
            <a:off x="381301"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6" name="Google Shape;426;g3a4a6f7ea4f_0_12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g3a4a6f7ea4f_0_1262:notes"/>
          <p:cNvSpPr/>
          <p:nvPr>
            <p:ph idx="2" type="sldImg"/>
          </p:nvPr>
        </p:nvSpPr>
        <p:spPr>
          <a:xfrm>
            <a:off x="381301"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7" name="Google Shape;437;g3a4a6f7ea4f_0_12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3a4a6f7ea4f_0_251:notes"/>
          <p:cNvSpPr/>
          <p:nvPr>
            <p:ph idx="2" type="sldImg"/>
          </p:nvPr>
        </p:nvSpPr>
        <p:spPr>
          <a:xfrm>
            <a:off x="381301"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8" name="Google Shape;288;g3a4a6f7ea4f_0_2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g3a4a6f7ea4f_0_1276:notes"/>
          <p:cNvSpPr/>
          <p:nvPr>
            <p:ph idx="2" type="sldImg"/>
          </p:nvPr>
        </p:nvSpPr>
        <p:spPr>
          <a:xfrm>
            <a:off x="381301"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8" name="Google Shape;448;g3a4a6f7ea4f_0_12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g3924ff6f64e_11_45:notes"/>
          <p:cNvSpPr/>
          <p:nvPr>
            <p:ph idx="2" type="sldImg"/>
          </p:nvPr>
        </p:nvSpPr>
        <p:spPr>
          <a:xfrm>
            <a:off x="381301"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9" name="Google Shape;459;g3924ff6f64e_11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g3924ff6f64e_11_151:notes"/>
          <p:cNvSpPr/>
          <p:nvPr>
            <p:ph idx="2" type="sldImg"/>
          </p:nvPr>
        </p:nvSpPr>
        <p:spPr>
          <a:xfrm>
            <a:off x="381301"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5" name="Google Shape;465;g3924ff6f64e_11_1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g3a4a6f7ea4f_0_1524:notes"/>
          <p:cNvSpPr/>
          <p:nvPr>
            <p:ph idx="2" type="sldImg"/>
          </p:nvPr>
        </p:nvSpPr>
        <p:spPr>
          <a:xfrm>
            <a:off x="381301"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1" name="Google Shape;471;g3a4a6f7ea4f_0_15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g3924ff6f64e_11_174:notes"/>
          <p:cNvSpPr/>
          <p:nvPr>
            <p:ph idx="2" type="sldImg"/>
          </p:nvPr>
        </p:nvSpPr>
        <p:spPr>
          <a:xfrm>
            <a:off x="381301"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0" name="Google Shape;480;g3924ff6f64e_11_1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g3a4a6f7ea4f_0_1600:notes"/>
          <p:cNvSpPr/>
          <p:nvPr>
            <p:ph idx="2" type="sldImg"/>
          </p:nvPr>
        </p:nvSpPr>
        <p:spPr>
          <a:xfrm>
            <a:off x="381301"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6" name="Google Shape;486;g3a4a6f7ea4f_0_16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g3924ff6f64e_11_68:notes"/>
          <p:cNvSpPr/>
          <p:nvPr>
            <p:ph idx="2" type="sldImg"/>
          </p:nvPr>
        </p:nvSpPr>
        <p:spPr>
          <a:xfrm>
            <a:off x="381301"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0" name="Google Shape;500;g3924ff6f64e_11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g3a4a6f7ea4f_0_1615:notes"/>
          <p:cNvSpPr/>
          <p:nvPr>
            <p:ph idx="2" type="sldImg"/>
          </p:nvPr>
        </p:nvSpPr>
        <p:spPr>
          <a:xfrm>
            <a:off x="381301"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6" name="Google Shape;506;g3a4a6f7ea4f_0_16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g3a4a6f7ea4f_0_1659:notes"/>
          <p:cNvSpPr/>
          <p:nvPr>
            <p:ph idx="2" type="sldImg"/>
          </p:nvPr>
        </p:nvSpPr>
        <p:spPr>
          <a:xfrm>
            <a:off x="381301"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3" name="Google Shape;513;g3a4a6f7ea4f_0_16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g3924ff6f64e_11_130:notes"/>
          <p:cNvSpPr/>
          <p:nvPr>
            <p:ph idx="2" type="sldImg"/>
          </p:nvPr>
        </p:nvSpPr>
        <p:spPr>
          <a:xfrm>
            <a:off x="381301"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5" name="Google Shape;525;g3924ff6f64e_11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3a4a6f7ea4f_0_1850:notes"/>
          <p:cNvSpPr/>
          <p:nvPr>
            <p:ph idx="2" type="sldImg"/>
          </p:nvPr>
        </p:nvSpPr>
        <p:spPr>
          <a:xfrm>
            <a:off x="381301"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6" name="Google Shape;296;g3a4a6f7ea4f_0_18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g3a4a6f7ea4f_0_1684:notes"/>
          <p:cNvSpPr/>
          <p:nvPr>
            <p:ph idx="2" type="sldImg"/>
          </p:nvPr>
        </p:nvSpPr>
        <p:spPr>
          <a:xfrm>
            <a:off x="381301"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1" name="Google Shape;531;g3a4a6f7ea4f_0_16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g3a4a6f7ea4f_0_1697:notes"/>
          <p:cNvSpPr/>
          <p:nvPr>
            <p:ph idx="2" type="sldImg"/>
          </p:nvPr>
        </p:nvSpPr>
        <p:spPr>
          <a:xfrm>
            <a:off x="381301"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2" name="Google Shape;542;g3a4a6f7ea4f_0_16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g3924ff6f64e_11_197:notes"/>
          <p:cNvSpPr/>
          <p:nvPr>
            <p:ph idx="2" type="sldImg"/>
          </p:nvPr>
        </p:nvSpPr>
        <p:spPr>
          <a:xfrm>
            <a:off x="381301"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4" name="Google Shape;554;g3924ff6f64e_11_1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8" name="Shape 558"/>
        <p:cNvGrpSpPr/>
        <p:nvPr/>
      </p:nvGrpSpPr>
      <p:grpSpPr>
        <a:xfrm>
          <a:off x="0" y="0"/>
          <a:ext cx="0" cy="0"/>
          <a:chOff x="0" y="0"/>
          <a:chExt cx="0" cy="0"/>
        </a:xfrm>
      </p:grpSpPr>
      <p:sp>
        <p:nvSpPr>
          <p:cNvPr id="559" name="Google Shape;559;g3a4a6f7ea4f_0_1708:notes"/>
          <p:cNvSpPr/>
          <p:nvPr>
            <p:ph idx="2" type="sldImg"/>
          </p:nvPr>
        </p:nvSpPr>
        <p:spPr>
          <a:xfrm>
            <a:off x="381301"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0" name="Google Shape;560;g3a4a6f7ea4f_0_17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g3924ff6f64e_11_90:notes"/>
          <p:cNvSpPr/>
          <p:nvPr>
            <p:ph idx="2" type="sldImg"/>
          </p:nvPr>
        </p:nvSpPr>
        <p:spPr>
          <a:xfrm>
            <a:off x="381301"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9" name="Google Shape;569;g3924ff6f64e_11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g3a4a6f7ea4f_0_1728:notes"/>
          <p:cNvSpPr/>
          <p:nvPr>
            <p:ph idx="2" type="sldImg"/>
          </p:nvPr>
        </p:nvSpPr>
        <p:spPr>
          <a:xfrm>
            <a:off x="381301"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5" name="Google Shape;575;g3a4a6f7ea4f_0_17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g3924ff6f64e_11_110:notes"/>
          <p:cNvSpPr/>
          <p:nvPr>
            <p:ph idx="2" type="sldImg"/>
          </p:nvPr>
        </p:nvSpPr>
        <p:spPr>
          <a:xfrm>
            <a:off x="381301"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6" name="Google Shape;586;g3924ff6f64e_11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0" name="Shape 590"/>
        <p:cNvGrpSpPr/>
        <p:nvPr/>
      </p:nvGrpSpPr>
      <p:grpSpPr>
        <a:xfrm>
          <a:off x="0" y="0"/>
          <a:ext cx="0" cy="0"/>
          <a:chOff x="0" y="0"/>
          <a:chExt cx="0" cy="0"/>
        </a:xfrm>
      </p:grpSpPr>
      <p:sp>
        <p:nvSpPr>
          <p:cNvPr id="591" name="Google Shape;591;g3924ff6f64e_11_221:notes"/>
          <p:cNvSpPr/>
          <p:nvPr>
            <p:ph idx="2" type="sldImg"/>
          </p:nvPr>
        </p:nvSpPr>
        <p:spPr>
          <a:xfrm>
            <a:off x="381301"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2" name="Google Shape;592;g3924ff6f64e_11_2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6" name="Shape 596"/>
        <p:cNvGrpSpPr/>
        <p:nvPr/>
      </p:nvGrpSpPr>
      <p:grpSpPr>
        <a:xfrm>
          <a:off x="0" y="0"/>
          <a:ext cx="0" cy="0"/>
          <a:chOff x="0" y="0"/>
          <a:chExt cx="0" cy="0"/>
        </a:xfrm>
      </p:grpSpPr>
      <p:sp>
        <p:nvSpPr>
          <p:cNvPr id="597" name="Google Shape;597;g3a4a6f7ea4f_0_1748:notes"/>
          <p:cNvSpPr/>
          <p:nvPr>
            <p:ph idx="2" type="sldImg"/>
          </p:nvPr>
        </p:nvSpPr>
        <p:spPr>
          <a:xfrm>
            <a:off x="381301"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8" name="Google Shape;598;g3a4a6f7ea4f_0_17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7" name="Shape 607"/>
        <p:cNvGrpSpPr/>
        <p:nvPr/>
      </p:nvGrpSpPr>
      <p:grpSpPr>
        <a:xfrm>
          <a:off x="0" y="0"/>
          <a:ext cx="0" cy="0"/>
          <a:chOff x="0" y="0"/>
          <a:chExt cx="0" cy="0"/>
        </a:xfrm>
      </p:grpSpPr>
      <p:sp>
        <p:nvSpPr>
          <p:cNvPr id="608" name="Google Shape;608;g3a4a6f7ea4f_0_1773:notes"/>
          <p:cNvSpPr/>
          <p:nvPr>
            <p:ph idx="2" type="sldImg"/>
          </p:nvPr>
        </p:nvSpPr>
        <p:spPr>
          <a:xfrm>
            <a:off x="381301"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9" name="Google Shape;609;g3a4a6f7ea4f_0_17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3915681643a_0_0:notes"/>
          <p:cNvSpPr/>
          <p:nvPr>
            <p:ph idx="2" type="sldImg"/>
          </p:nvPr>
        </p:nvSpPr>
        <p:spPr>
          <a:xfrm>
            <a:off x="381301"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3" name="Google Shape;303;g3915681643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5" name="Shape 615"/>
        <p:cNvGrpSpPr/>
        <p:nvPr/>
      </p:nvGrpSpPr>
      <p:grpSpPr>
        <a:xfrm>
          <a:off x="0" y="0"/>
          <a:ext cx="0" cy="0"/>
          <a:chOff x="0" y="0"/>
          <a:chExt cx="0" cy="0"/>
        </a:xfrm>
      </p:grpSpPr>
      <p:sp>
        <p:nvSpPr>
          <p:cNvPr id="616" name="Google Shape;616;g3ad39480df5_0_3:notes"/>
          <p:cNvSpPr/>
          <p:nvPr>
            <p:ph idx="2" type="sldImg"/>
          </p:nvPr>
        </p:nvSpPr>
        <p:spPr>
          <a:xfrm>
            <a:off x="381301"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7" name="Google Shape;617;g3ad39480df5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8" name="Shape 628"/>
        <p:cNvGrpSpPr/>
        <p:nvPr/>
      </p:nvGrpSpPr>
      <p:grpSpPr>
        <a:xfrm>
          <a:off x="0" y="0"/>
          <a:ext cx="0" cy="0"/>
          <a:chOff x="0" y="0"/>
          <a:chExt cx="0" cy="0"/>
        </a:xfrm>
      </p:grpSpPr>
      <p:sp>
        <p:nvSpPr>
          <p:cNvPr id="629" name="Google Shape;629;g3924ff6f64e_11_244:notes"/>
          <p:cNvSpPr/>
          <p:nvPr>
            <p:ph idx="2" type="sldImg"/>
          </p:nvPr>
        </p:nvSpPr>
        <p:spPr>
          <a:xfrm>
            <a:off x="381301"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0" name="Google Shape;630;g3924ff6f64e_11_2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4" name="Shape 634"/>
        <p:cNvGrpSpPr/>
        <p:nvPr/>
      </p:nvGrpSpPr>
      <p:grpSpPr>
        <a:xfrm>
          <a:off x="0" y="0"/>
          <a:ext cx="0" cy="0"/>
          <a:chOff x="0" y="0"/>
          <a:chExt cx="0" cy="0"/>
        </a:xfrm>
      </p:grpSpPr>
      <p:sp>
        <p:nvSpPr>
          <p:cNvPr id="635" name="Google Shape;635;g3a4a6f7ea4f_0_1780:notes"/>
          <p:cNvSpPr/>
          <p:nvPr>
            <p:ph idx="2" type="sldImg"/>
          </p:nvPr>
        </p:nvSpPr>
        <p:spPr>
          <a:xfrm>
            <a:off x="381301"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6" name="Google Shape;636;g3a4a6f7ea4f_0_17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7" name="Shape 647"/>
        <p:cNvGrpSpPr/>
        <p:nvPr/>
      </p:nvGrpSpPr>
      <p:grpSpPr>
        <a:xfrm>
          <a:off x="0" y="0"/>
          <a:ext cx="0" cy="0"/>
          <a:chOff x="0" y="0"/>
          <a:chExt cx="0" cy="0"/>
        </a:xfrm>
      </p:grpSpPr>
      <p:sp>
        <p:nvSpPr>
          <p:cNvPr id="648" name="Google Shape;648;g3924ff6f64e_11_284:notes"/>
          <p:cNvSpPr/>
          <p:nvPr>
            <p:ph idx="2" type="sldImg"/>
          </p:nvPr>
        </p:nvSpPr>
        <p:spPr>
          <a:xfrm>
            <a:off x="381301"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9" name="Google Shape;649;g3924ff6f64e_11_2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3" name="Shape 653"/>
        <p:cNvGrpSpPr/>
        <p:nvPr/>
      </p:nvGrpSpPr>
      <p:grpSpPr>
        <a:xfrm>
          <a:off x="0" y="0"/>
          <a:ext cx="0" cy="0"/>
          <a:chOff x="0" y="0"/>
          <a:chExt cx="0" cy="0"/>
        </a:xfrm>
      </p:grpSpPr>
      <p:sp>
        <p:nvSpPr>
          <p:cNvPr id="654" name="Google Shape;654;g3ad39480df5_0_18:notes"/>
          <p:cNvSpPr/>
          <p:nvPr>
            <p:ph idx="2" type="sldImg"/>
          </p:nvPr>
        </p:nvSpPr>
        <p:spPr>
          <a:xfrm>
            <a:off x="381301"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5" name="Google Shape;655;g3ad39480df5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7" name="Shape 667"/>
        <p:cNvGrpSpPr/>
        <p:nvPr/>
      </p:nvGrpSpPr>
      <p:grpSpPr>
        <a:xfrm>
          <a:off x="0" y="0"/>
          <a:ext cx="0" cy="0"/>
          <a:chOff x="0" y="0"/>
          <a:chExt cx="0" cy="0"/>
        </a:xfrm>
      </p:grpSpPr>
      <p:sp>
        <p:nvSpPr>
          <p:cNvPr id="668" name="Google Shape;668;g3924ff6f64e_11_265:notes"/>
          <p:cNvSpPr/>
          <p:nvPr>
            <p:ph idx="2" type="sldImg"/>
          </p:nvPr>
        </p:nvSpPr>
        <p:spPr>
          <a:xfrm>
            <a:off x="381301"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9" name="Google Shape;669;g3924ff6f64e_11_2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3" name="Shape 673"/>
        <p:cNvGrpSpPr/>
        <p:nvPr/>
      </p:nvGrpSpPr>
      <p:grpSpPr>
        <a:xfrm>
          <a:off x="0" y="0"/>
          <a:ext cx="0" cy="0"/>
          <a:chOff x="0" y="0"/>
          <a:chExt cx="0" cy="0"/>
        </a:xfrm>
      </p:grpSpPr>
      <p:sp>
        <p:nvSpPr>
          <p:cNvPr id="674" name="Google Shape;674;g3924ff6f64e_11_303:notes"/>
          <p:cNvSpPr/>
          <p:nvPr>
            <p:ph idx="2" type="sldImg"/>
          </p:nvPr>
        </p:nvSpPr>
        <p:spPr>
          <a:xfrm>
            <a:off x="381301"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5" name="Google Shape;675;g3924ff6f64e_11_3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9" name="Shape 679"/>
        <p:cNvGrpSpPr/>
        <p:nvPr/>
      </p:nvGrpSpPr>
      <p:grpSpPr>
        <a:xfrm>
          <a:off x="0" y="0"/>
          <a:ext cx="0" cy="0"/>
          <a:chOff x="0" y="0"/>
          <a:chExt cx="0" cy="0"/>
        </a:xfrm>
      </p:grpSpPr>
      <p:sp>
        <p:nvSpPr>
          <p:cNvPr id="680" name="Google Shape;680;g3924ff6f64e_7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1" name="Google Shape;681;g3924ff6f64e_7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1" name="Shape 691"/>
        <p:cNvGrpSpPr/>
        <p:nvPr/>
      </p:nvGrpSpPr>
      <p:grpSpPr>
        <a:xfrm>
          <a:off x="0" y="0"/>
          <a:ext cx="0" cy="0"/>
          <a:chOff x="0" y="0"/>
          <a:chExt cx="0" cy="0"/>
        </a:xfrm>
      </p:grpSpPr>
      <p:sp>
        <p:nvSpPr>
          <p:cNvPr id="692" name="Google Shape;692;g3924ff6f64e_1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3" name="Google Shape;693;g3924ff6f64e_1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4" name="Shape 704"/>
        <p:cNvGrpSpPr/>
        <p:nvPr/>
      </p:nvGrpSpPr>
      <p:grpSpPr>
        <a:xfrm>
          <a:off x="0" y="0"/>
          <a:ext cx="0" cy="0"/>
          <a:chOff x="0" y="0"/>
          <a:chExt cx="0" cy="0"/>
        </a:xfrm>
      </p:grpSpPr>
      <p:sp>
        <p:nvSpPr>
          <p:cNvPr id="705" name="Google Shape;705;g3a69041931b_0_11:notes"/>
          <p:cNvSpPr/>
          <p:nvPr>
            <p:ph idx="2" type="sldImg"/>
          </p:nvPr>
        </p:nvSpPr>
        <p:spPr>
          <a:xfrm>
            <a:off x="381301"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6" name="Google Shape;706;g3a69041931b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3915681643a_0_7:notes"/>
          <p:cNvSpPr/>
          <p:nvPr>
            <p:ph idx="2" type="sldImg"/>
          </p:nvPr>
        </p:nvSpPr>
        <p:spPr>
          <a:xfrm>
            <a:off x="381301"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1" name="Google Shape;311;g3915681643a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3a4a6f7ea4f_0_1866:notes"/>
          <p:cNvSpPr/>
          <p:nvPr>
            <p:ph idx="2" type="sldImg"/>
          </p:nvPr>
        </p:nvSpPr>
        <p:spPr>
          <a:xfrm>
            <a:off x="381301"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0" name="Google Shape;320;g3a4a6f7ea4f_0_18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3a4a6f7ea4f_0_1873:notes"/>
          <p:cNvSpPr/>
          <p:nvPr>
            <p:ph idx="2" type="sldImg"/>
          </p:nvPr>
        </p:nvSpPr>
        <p:spPr>
          <a:xfrm>
            <a:off x="381301"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7" name="Google Shape;327;g3a4a6f7ea4f_0_18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3a4a6f7ea4f_0_19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7" name="Google Shape;337;g3a4a6f7ea4f_0_19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3a4a6f7ea4f_0_502:notes"/>
          <p:cNvSpPr/>
          <p:nvPr>
            <p:ph idx="2" type="sldImg"/>
          </p:nvPr>
        </p:nvSpPr>
        <p:spPr>
          <a:xfrm>
            <a:off x="381301"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5" name="Google Shape;345;g3a4a6f7ea4f_0_5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7.png"/><Relationship Id="rId3" Type="http://schemas.openxmlformats.org/officeDocument/2006/relationships/image" Target="../media/image12.png"/><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7.png"/><Relationship Id="rId3" Type="http://schemas.openxmlformats.org/officeDocument/2006/relationships/image" Target="../media/image12.png"/><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 Id="rId3" Type="http://schemas.openxmlformats.org/officeDocument/2006/relationships/image" Target="../media/image10.png"/><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 Id="rId3"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 Id="rId3"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 Id="rId3" Type="http://schemas.openxmlformats.org/officeDocument/2006/relationships/image" Target="../media/image7.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7.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2.png"/><Relationship Id="rId3" Type="http://schemas.openxmlformats.org/officeDocument/2006/relationships/image" Target="../media/image7.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45.png"/><Relationship Id="rId4" Type="http://schemas.openxmlformats.org/officeDocument/2006/relationships/image" Target="../media/image7.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3.png"/><Relationship Id="rId3" Type="http://schemas.openxmlformats.org/officeDocument/2006/relationships/image" Target="../media/image7.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 Id="rId3" Type="http://schemas.openxmlformats.org/officeDocument/2006/relationships/image" Target="../media/image7.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png"/><Relationship Id="rId3" Type="http://schemas.openxmlformats.org/officeDocument/2006/relationships/image" Target="../media/image2.png"/><Relationship Id="rId4" Type="http://schemas.openxmlformats.org/officeDocument/2006/relationships/image" Target="../media/image17.png"/><Relationship Id="rId5" Type="http://schemas.openxmlformats.org/officeDocument/2006/relationships/image" Target="../media/image20.png"/><Relationship Id="rId6" Type="http://schemas.openxmlformats.org/officeDocument/2006/relationships/image" Target="../media/image24.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9.png"/><Relationship Id="rId3" Type="http://schemas.openxmlformats.org/officeDocument/2006/relationships/image" Target="../media/image16.png"/><Relationship Id="rId4" Type="http://schemas.openxmlformats.org/officeDocument/2006/relationships/image" Target="../media/image34.png"/><Relationship Id="rId5" Type="http://schemas.openxmlformats.org/officeDocument/2006/relationships/image" Target="../media/image7.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6.png"/><Relationship Id="rId3" Type="http://schemas.openxmlformats.org/officeDocument/2006/relationships/image" Target="../media/image2.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7.png"/><Relationship Id="rId3" Type="http://schemas.openxmlformats.org/officeDocument/2006/relationships/image" Target="../media/image7.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3.png"/><Relationship Id="rId3"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2.png"/><Relationship Id="rId3" Type="http://schemas.openxmlformats.org/officeDocument/2006/relationships/image" Target="../media/image2.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0.png"/><Relationship Id="rId3" Type="http://schemas.openxmlformats.org/officeDocument/2006/relationships/image" Target="../media/image7.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8.png"/><Relationship Id="rId3" Type="http://schemas.openxmlformats.org/officeDocument/2006/relationships/image" Target="../media/image2.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2.png"/><Relationship Id="rId3" Type="http://schemas.openxmlformats.org/officeDocument/2006/relationships/image" Target="../media/image2.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7.png"/><Relationship Id="rId3" Type="http://schemas.openxmlformats.org/officeDocument/2006/relationships/image" Target="../media/image7.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7.png"/><Relationship Id="rId3"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 Title -Green">
  <p:cSld name="TITLE_1_3">
    <p:spTree>
      <p:nvGrpSpPr>
        <p:cNvPr id="50" name="Shape 50"/>
        <p:cNvGrpSpPr/>
        <p:nvPr/>
      </p:nvGrpSpPr>
      <p:grpSpPr>
        <a:xfrm>
          <a:off x="0" y="0"/>
          <a:ext cx="0" cy="0"/>
          <a:chOff x="0" y="0"/>
          <a:chExt cx="0" cy="0"/>
        </a:xfrm>
      </p:grpSpPr>
      <p:pic>
        <p:nvPicPr>
          <p:cNvPr id="51" name="Google Shape;51;p13"/>
          <p:cNvPicPr preferRelativeResize="0"/>
          <p:nvPr/>
        </p:nvPicPr>
        <p:blipFill rotWithShape="1">
          <a:blip r:embed="rId2">
            <a:alphaModFix/>
          </a:blip>
          <a:srcRect b="0" l="9763" r="0" t="0"/>
          <a:stretch/>
        </p:blipFill>
        <p:spPr>
          <a:xfrm>
            <a:off x="0" y="0"/>
            <a:ext cx="9181194" cy="5143501"/>
          </a:xfrm>
          <a:prstGeom prst="rect">
            <a:avLst/>
          </a:prstGeom>
          <a:noFill/>
          <a:ln>
            <a:noFill/>
          </a:ln>
        </p:spPr>
      </p:pic>
      <p:sp>
        <p:nvSpPr>
          <p:cNvPr id="52" name="Google Shape;52;p13"/>
          <p:cNvSpPr txBox="1"/>
          <p:nvPr>
            <p:ph type="title"/>
          </p:nvPr>
        </p:nvSpPr>
        <p:spPr>
          <a:xfrm>
            <a:off x="752423" y="1256306"/>
            <a:ext cx="7721100" cy="1850700"/>
          </a:xfrm>
          <a:prstGeom prst="rect">
            <a:avLst/>
          </a:prstGeom>
        </p:spPr>
        <p:txBody>
          <a:bodyPr anchorCtr="0" anchor="b" bIns="91425" lIns="91425" spcFirstLastPara="1" rIns="91425" wrap="square" tIns="91425">
            <a:normAutofit/>
          </a:bodyPr>
          <a:lstStyle>
            <a:lvl1pPr lvl="0">
              <a:spcBef>
                <a:spcPts val="0"/>
              </a:spcBef>
              <a:spcAft>
                <a:spcPts val="0"/>
              </a:spcAft>
              <a:buClr>
                <a:schemeClr val="lt1"/>
              </a:buClr>
              <a:buSzPts val="4000"/>
              <a:buNone/>
              <a:defRPr sz="4000">
                <a:solidFill>
                  <a:schemeClr val="lt1"/>
                </a:solidFill>
              </a:defRPr>
            </a:lvl1pPr>
            <a:lvl2pPr lvl="1">
              <a:spcBef>
                <a:spcPts val="0"/>
              </a:spcBef>
              <a:spcAft>
                <a:spcPts val="0"/>
              </a:spcAft>
              <a:buSzPts val="5500"/>
              <a:buNone/>
              <a:defRPr sz="5500"/>
            </a:lvl2pPr>
            <a:lvl3pPr lvl="2">
              <a:spcBef>
                <a:spcPts val="0"/>
              </a:spcBef>
              <a:spcAft>
                <a:spcPts val="0"/>
              </a:spcAft>
              <a:buSzPts val="5500"/>
              <a:buNone/>
              <a:defRPr sz="5500"/>
            </a:lvl3pPr>
            <a:lvl4pPr lvl="3">
              <a:spcBef>
                <a:spcPts val="0"/>
              </a:spcBef>
              <a:spcAft>
                <a:spcPts val="0"/>
              </a:spcAft>
              <a:buSzPts val="5500"/>
              <a:buNone/>
              <a:defRPr sz="5500"/>
            </a:lvl4pPr>
            <a:lvl5pPr lvl="4">
              <a:spcBef>
                <a:spcPts val="0"/>
              </a:spcBef>
              <a:spcAft>
                <a:spcPts val="0"/>
              </a:spcAft>
              <a:buSzPts val="5500"/>
              <a:buNone/>
              <a:defRPr sz="5500"/>
            </a:lvl5pPr>
            <a:lvl6pPr lvl="5">
              <a:spcBef>
                <a:spcPts val="0"/>
              </a:spcBef>
              <a:spcAft>
                <a:spcPts val="0"/>
              </a:spcAft>
              <a:buSzPts val="5500"/>
              <a:buNone/>
              <a:defRPr sz="5500"/>
            </a:lvl6pPr>
            <a:lvl7pPr lvl="6">
              <a:spcBef>
                <a:spcPts val="0"/>
              </a:spcBef>
              <a:spcAft>
                <a:spcPts val="0"/>
              </a:spcAft>
              <a:buSzPts val="5500"/>
              <a:buNone/>
              <a:defRPr sz="5500"/>
            </a:lvl7pPr>
            <a:lvl8pPr lvl="7">
              <a:spcBef>
                <a:spcPts val="0"/>
              </a:spcBef>
              <a:spcAft>
                <a:spcPts val="0"/>
              </a:spcAft>
              <a:buSzPts val="5500"/>
              <a:buNone/>
              <a:defRPr sz="5500"/>
            </a:lvl8pPr>
            <a:lvl9pPr lvl="8">
              <a:spcBef>
                <a:spcPts val="0"/>
              </a:spcBef>
              <a:spcAft>
                <a:spcPts val="0"/>
              </a:spcAft>
              <a:buSzPts val="5500"/>
              <a:buNone/>
              <a:defRPr sz="5500"/>
            </a:lvl9pPr>
          </a:lstStyle>
          <a:p/>
        </p:txBody>
      </p:sp>
      <p:sp>
        <p:nvSpPr>
          <p:cNvPr id="53" name="Google Shape;53;p13"/>
          <p:cNvSpPr txBox="1"/>
          <p:nvPr>
            <p:ph idx="1" type="subTitle"/>
          </p:nvPr>
        </p:nvSpPr>
        <p:spPr>
          <a:xfrm>
            <a:off x="752423" y="3189356"/>
            <a:ext cx="6216000" cy="1086600"/>
          </a:xfrm>
          <a:prstGeom prst="rect">
            <a:avLst/>
          </a:prstGeom>
          <a:ln>
            <a:noFill/>
          </a:ln>
        </p:spPr>
        <p:txBody>
          <a:bodyPr anchorCtr="0" anchor="t" bIns="91425" lIns="91425" spcFirstLastPara="1" rIns="91425" wrap="square" tIns="91425">
            <a:normAutofit/>
          </a:bodyPr>
          <a:lstStyle>
            <a:lvl1pPr lvl="0">
              <a:lnSpc>
                <a:spcPct val="100000"/>
              </a:lnSpc>
              <a:spcBef>
                <a:spcPts val="0"/>
              </a:spcBef>
              <a:spcAft>
                <a:spcPts val="0"/>
              </a:spcAft>
              <a:buClr>
                <a:schemeClr val="lt1"/>
              </a:buClr>
              <a:buSzPts val="2200"/>
              <a:buNone/>
              <a:defRPr sz="2200">
                <a:solidFill>
                  <a:schemeClr val="lt1"/>
                </a:solidFill>
              </a:defRPr>
            </a:lvl1pPr>
            <a:lvl2pPr lvl="1">
              <a:lnSpc>
                <a:spcPct val="100000"/>
              </a:lnSpc>
              <a:spcBef>
                <a:spcPts val="0"/>
              </a:spcBef>
              <a:spcAft>
                <a:spcPts val="0"/>
              </a:spcAft>
              <a:buClr>
                <a:schemeClr val="lt1"/>
              </a:buClr>
              <a:buSzPts val="2400"/>
              <a:buNone/>
              <a:defRPr sz="2400">
                <a:solidFill>
                  <a:schemeClr val="lt1"/>
                </a:solidFill>
              </a:defRPr>
            </a:lvl2pPr>
            <a:lvl3pPr lvl="2">
              <a:lnSpc>
                <a:spcPct val="100000"/>
              </a:lnSpc>
              <a:spcBef>
                <a:spcPts val="0"/>
              </a:spcBef>
              <a:spcAft>
                <a:spcPts val="0"/>
              </a:spcAft>
              <a:buClr>
                <a:schemeClr val="lt1"/>
              </a:buClr>
              <a:buSzPts val="2400"/>
              <a:buNone/>
              <a:defRPr sz="2400">
                <a:solidFill>
                  <a:schemeClr val="lt1"/>
                </a:solidFill>
              </a:defRPr>
            </a:lvl3pPr>
            <a:lvl4pPr lvl="3">
              <a:lnSpc>
                <a:spcPct val="100000"/>
              </a:lnSpc>
              <a:spcBef>
                <a:spcPts val="0"/>
              </a:spcBef>
              <a:spcAft>
                <a:spcPts val="0"/>
              </a:spcAft>
              <a:buClr>
                <a:schemeClr val="lt1"/>
              </a:buClr>
              <a:buSzPts val="2400"/>
              <a:buNone/>
              <a:defRPr sz="2400">
                <a:solidFill>
                  <a:schemeClr val="lt1"/>
                </a:solidFill>
              </a:defRPr>
            </a:lvl4pPr>
            <a:lvl5pPr lvl="4">
              <a:lnSpc>
                <a:spcPct val="100000"/>
              </a:lnSpc>
              <a:spcBef>
                <a:spcPts val="0"/>
              </a:spcBef>
              <a:spcAft>
                <a:spcPts val="0"/>
              </a:spcAft>
              <a:buClr>
                <a:schemeClr val="lt1"/>
              </a:buClr>
              <a:buSzPts val="2400"/>
              <a:buNone/>
              <a:defRPr sz="2400">
                <a:solidFill>
                  <a:schemeClr val="lt1"/>
                </a:solidFill>
              </a:defRPr>
            </a:lvl5pPr>
            <a:lvl6pPr lvl="5">
              <a:lnSpc>
                <a:spcPct val="100000"/>
              </a:lnSpc>
              <a:spcBef>
                <a:spcPts val="0"/>
              </a:spcBef>
              <a:spcAft>
                <a:spcPts val="0"/>
              </a:spcAft>
              <a:buClr>
                <a:schemeClr val="lt1"/>
              </a:buClr>
              <a:buSzPts val="2400"/>
              <a:buNone/>
              <a:defRPr sz="2400">
                <a:solidFill>
                  <a:schemeClr val="lt1"/>
                </a:solidFill>
              </a:defRPr>
            </a:lvl6pPr>
            <a:lvl7pPr lvl="6">
              <a:lnSpc>
                <a:spcPct val="100000"/>
              </a:lnSpc>
              <a:spcBef>
                <a:spcPts val="0"/>
              </a:spcBef>
              <a:spcAft>
                <a:spcPts val="0"/>
              </a:spcAft>
              <a:buClr>
                <a:schemeClr val="lt1"/>
              </a:buClr>
              <a:buSzPts val="2400"/>
              <a:buNone/>
              <a:defRPr sz="2400">
                <a:solidFill>
                  <a:schemeClr val="lt1"/>
                </a:solidFill>
              </a:defRPr>
            </a:lvl7pPr>
            <a:lvl8pPr lvl="7">
              <a:lnSpc>
                <a:spcPct val="100000"/>
              </a:lnSpc>
              <a:spcBef>
                <a:spcPts val="0"/>
              </a:spcBef>
              <a:spcAft>
                <a:spcPts val="0"/>
              </a:spcAft>
              <a:buClr>
                <a:schemeClr val="lt1"/>
              </a:buClr>
              <a:buSzPts val="2400"/>
              <a:buNone/>
              <a:defRPr sz="2400">
                <a:solidFill>
                  <a:schemeClr val="lt1"/>
                </a:solidFill>
              </a:defRPr>
            </a:lvl8pPr>
            <a:lvl9pPr lvl="8">
              <a:lnSpc>
                <a:spcPct val="100000"/>
              </a:lnSpc>
              <a:spcBef>
                <a:spcPts val="0"/>
              </a:spcBef>
              <a:spcAft>
                <a:spcPts val="0"/>
              </a:spcAft>
              <a:buClr>
                <a:schemeClr val="lt1"/>
              </a:buClr>
              <a:buSzPts val="2400"/>
              <a:buNone/>
              <a:defRPr sz="2400">
                <a:solidFill>
                  <a:schemeClr val="lt1"/>
                </a:solidFill>
              </a:defRPr>
            </a:lvl9pPr>
          </a:lstStyle>
          <a:p/>
        </p:txBody>
      </p:sp>
      <p:pic>
        <p:nvPicPr>
          <p:cNvPr id="54" name="Google Shape;54;p13"/>
          <p:cNvPicPr preferRelativeResize="0"/>
          <p:nvPr/>
        </p:nvPicPr>
        <p:blipFill rotWithShape="1">
          <a:blip r:embed="rId3">
            <a:alphaModFix/>
          </a:blip>
          <a:srcRect b="54454" l="49561" r="0" t="0"/>
          <a:stretch/>
        </p:blipFill>
        <p:spPr>
          <a:xfrm rot="-5400000">
            <a:off x="6670980" y="2628744"/>
            <a:ext cx="2594345" cy="2402729"/>
          </a:xfrm>
          <a:prstGeom prst="rect">
            <a:avLst/>
          </a:prstGeom>
          <a:noFill/>
          <a:ln>
            <a:noFill/>
          </a:ln>
        </p:spPr>
      </p:pic>
      <p:pic>
        <p:nvPicPr>
          <p:cNvPr id="55" name="Google Shape;55;p13"/>
          <p:cNvPicPr preferRelativeResize="0"/>
          <p:nvPr/>
        </p:nvPicPr>
        <p:blipFill rotWithShape="1">
          <a:blip r:embed="rId3">
            <a:alphaModFix/>
          </a:blip>
          <a:srcRect b="60830" l="0" r="22875" t="0"/>
          <a:stretch/>
        </p:blipFill>
        <p:spPr>
          <a:xfrm rot="10800000">
            <a:off x="-1" y="0"/>
            <a:ext cx="2190751" cy="1084856"/>
          </a:xfrm>
          <a:prstGeom prst="rect">
            <a:avLst/>
          </a:prstGeom>
          <a:noFill/>
          <a:ln>
            <a:noFill/>
          </a:ln>
        </p:spPr>
      </p:pic>
      <p:pic>
        <p:nvPicPr>
          <p:cNvPr id="56" name="Google Shape;56;p13"/>
          <p:cNvPicPr preferRelativeResize="0"/>
          <p:nvPr/>
        </p:nvPicPr>
        <p:blipFill rotWithShape="1">
          <a:blip r:embed="rId4">
            <a:alphaModFix/>
          </a:blip>
          <a:srcRect b="27193" l="9143" r="9143" t="27193"/>
          <a:stretch/>
        </p:blipFill>
        <p:spPr>
          <a:xfrm>
            <a:off x="7849230" y="350342"/>
            <a:ext cx="858767" cy="140343"/>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 Title -Green">
  <p:cSld name="TITLE_1_3">
    <p:spTree>
      <p:nvGrpSpPr>
        <p:cNvPr id="60" name="Shape 60"/>
        <p:cNvGrpSpPr/>
        <p:nvPr/>
      </p:nvGrpSpPr>
      <p:grpSpPr>
        <a:xfrm>
          <a:off x="0" y="0"/>
          <a:ext cx="0" cy="0"/>
          <a:chOff x="0" y="0"/>
          <a:chExt cx="0" cy="0"/>
        </a:xfrm>
      </p:grpSpPr>
      <p:pic>
        <p:nvPicPr>
          <p:cNvPr id="61" name="Google Shape;61;p15"/>
          <p:cNvPicPr preferRelativeResize="0"/>
          <p:nvPr/>
        </p:nvPicPr>
        <p:blipFill rotWithShape="1">
          <a:blip r:embed="rId2">
            <a:alphaModFix/>
          </a:blip>
          <a:srcRect b="0" l="9763" r="0" t="0"/>
          <a:stretch/>
        </p:blipFill>
        <p:spPr>
          <a:xfrm>
            <a:off x="0" y="0"/>
            <a:ext cx="9181194" cy="5143501"/>
          </a:xfrm>
          <a:prstGeom prst="rect">
            <a:avLst/>
          </a:prstGeom>
          <a:noFill/>
          <a:ln>
            <a:noFill/>
          </a:ln>
        </p:spPr>
      </p:pic>
      <p:sp>
        <p:nvSpPr>
          <p:cNvPr id="62" name="Google Shape;62;p15"/>
          <p:cNvSpPr txBox="1"/>
          <p:nvPr>
            <p:ph type="title"/>
          </p:nvPr>
        </p:nvSpPr>
        <p:spPr>
          <a:xfrm>
            <a:off x="752423" y="1256306"/>
            <a:ext cx="7721100" cy="1850700"/>
          </a:xfrm>
          <a:prstGeom prst="rect">
            <a:avLst/>
          </a:prstGeom>
        </p:spPr>
        <p:txBody>
          <a:bodyPr anchorCtr="0" anchor="b" bIns="91450" lIns="91450" spcFirstLastPara="1" rIns="91450" wrap="square" tIns="91450">
            <a:noAutofit/>
          </a:bodyPr>
          <a:lstStyle>
            <a:lvl1pPr lvl="0">
              <a:spcBef>
                <a:spcPts val="0"/>
              </a:spcBef>
              <a:spcAft>
                <a:spcPts val="0"/>
              </a:spcAft>
              <a:buClr>
                <a:schemeClr val="lt1"/>
              </a:buClr>
              <a:buSzPts val="4000"/>
              <a:buNone/>
              <a:defRPr sz="4000">
                <a:solidFill>
                  <a:schemeClr val="lt1"/>
                </a:solidFill>
              </a:defRPr>
            </a:lvl1pPr>
            <a:lvl2pPr lvl="1">
              <a:spcBef>
                <a:spcPts val="0"/>
              </a:spcBef>
              <a:spcAft>
                <a:spcPts val="0"/>
              </a:spcAft>
              <a:buSzPts val="5500"/>
              <a:buNone/>
              <a:defRPr sz="5500"/>
            </a:lvl2pPr>
            <a:lvl3pPr lvl="2">
              <a:spcBef>
                <a:spcPts val="0"/>
              </a:spcBef>
              <a:spcAft>
                <a:spcPts val="0"/>
              </a:spcAft>
              <a:buSzPts val="5500"/>
              <a:buNone/>
              <a:defRPr sz="5500"/>
            </a:lvl3pPr>
            <a:lvl4pPr lvl="3">
              <a:spcBef>
                <a:spcPts val="0"/>
              </a:spcBef>
              <a:spcAft>
                <a:spcPts val="0"/>
              </a:spcAft>
              <a:buSzPts val="5500"/>
              <a:buNone/>
              <a:defRPr sz="5500"/>
            </a:lvl4pPr>
            <a:lvl5pPr lvl="4">
              <a:spcBef>
                <a:spcPts val="0"/>
              </a:spcBef>
              <a:spcAft>
                <a:spcPts val="0"/>
              </a:spcAft>
              <a:buSzPts val="5500"/>
              <a:buNone/>
              <a:defRPr sz="5500"/>
            </a:lvl5pPr>
            <a:lvl6pPr lvl="5">
              <a:spcBef>
                <a:spcPts val="0"/>
              </a:spcBef>
              <a:spcAft>
                <a:spcPts val="0"/>
              </a:spcAft>
              <a:buSzPts val="5500"/>
              <a:buNone/>
              <a:defRPr sz="5500"/>
            </a:lvl6pPr>
            <a:lvl7pPr lvl="6">
              <a:spcBef>
                <a:spcPts val="0"/>
              </a:spcBef>
              <a:spcAft>
                <a:spcPts val="0"/>
              </a:spcAft>
              <a:buSzPts val="5500"/>
              <a:buNone/>
              <a:defRPr sz="5500"/>
            </a:lvl7pPr>
            <a:lvl8pPr lvl="7">
              <a:spcBef>
                <a:spcPts val="0"/>
              </a:spcBef>
              <a:spcAft>
                <a:spcPts val="0"/>
              </a:spcAft>
              <a:buSzPts val="5500"/>
              <a:buNone/>
              <a:defRPr sz="5500"/>
            </a:lvl8pPr>
            <a:lvl9pPr lvl="8">
              <a:spcBef>
                <a:spcPts val="0"/>
              </a:spcBef>
              <a:spcAft>
                <a:spcPts val="0"/>
              </a:spcAft>
              <a:buSzPts val="5500"/>
              <a:buNone/>
              <a:defRPr sz="5500"/>
            </a:lvl9pPr>
          </a:lstStyle>
          <a:p/>
        </p:txBody>
      </p:sp>
      <p:sp>
        <p:nvSpPr>
          <p:cNvPr id="63" name="Google Shape;63;p15"/>
          <p:cNvSpPr txBox="1"/>
          <p:nvPr>
            <p:ph idx="1" type="subTitle"/>
          </p:nvPr>
        </p:nvSpPr>
        <p:spPr>
          <a:xfrm>
            <a:off x="752423" y="3189356"/>
            <a:ext cx="6216000" cy="1086600"/>
          </a:xfrm>
          <a:prstGeom prst="rect">
            <a:avLst/>
          </a:prstGeom>
          <a:ln>
            <a:noFill/>
          </a:ln>
        </p:spPr>
        <p:txBody>
          <a:bodyPr anchorCtr="0" anchor="t" bIns="91450" lIns="91450" spcFirstLastPara="1" rIns="91450" wrap="square" tIns="91450">
            <a:noAutofit/>
          </a:bodyPr>
          <a:lstStyle>
            <a:lvl1pPr lvl="0">
              <a:lnSpc>
                <a:spcPct val="100000"/>
              </a:lnSpc>
              <a:spcBef>
                <a:spcPts val="0"/>
              </a:spcBef>
              <a:spcAft>
                <a:spcPts val="0"/>
              </a:spcAft>
              <a:buClr>
                <a:schemeClr val="lt1"/>
              </a:buClr>
              <a:buSzPts val="2200"/>
              <a:buNone/>
              <a:defRPr sz="2200">
                <a:solidFill>
                  <a:schemeClr val="lt1"/>
                </a:solidFill>
              </a:defRPr>
            </a:lvl1pPr>
            <a:lvl2pPr lvl="1">
              <a:lnSpc>
                <a:spcPct val="100000"/>
              </a:lnSpc>
              <a:spcBef>
                <a:spcPts val="0"/>
              </a:spcBef>
              <a:spcAft>
                <a:spcPts val="0"/>
              </a:spcAft>
              <a:buClr>
                <a:schemeClr val="lt1"/>
              </a:buClr>
              <a:buSzPts val="2400"/>
              <a:buNone/>
              <a:defRPr sz="2400">
                <a:solidFill>
                  <a:schemeClr val="lt1"/>
                </a:solidFill>
              </a:defRPr>
            </a:lvl2pPr>
            <a:lvl3pPr lvl="2">
              <a:lnSpc>
                <a:spcPct val="100000"/>
              </a:lnSpc>
              <a:spcBef>
                <a:spcPts val="0"/>
              </a:spcBef>
              <a:spcAft>
                <a:spcPts val="0"/>
              </a:spcAft>
              <a:buClr>
                <a:schemeClr val="lt1"/>
              </a:buClr>
              <a:buSzPts val="2400"/>
              <a:buNone/>
              <a:defRPr sz="2400">
                <a:solidFill>
                  <a:schemeClr val="lt1"/>
                </a:solidFill>
              </a:defRPr>
            </a:lvl3pPr>
            <a:lvl4pPr lvl="3">
              <a:lnSpc>
                <a:spcPct val="100000"/>
              </a:lnSpc>
              <a:spcBef>
                <a:spcPts val="0"/>
              </a:spcBef>
              <a:spcAft>
                <a:spcPts val="0"/>
              </a:spcAft>
              <a:buClr>
                <a:schemeClr val="lt1"/>
              </a:buClr>
              <a:buSzPts val="2400"/>
              <a:buNone/>
              <a:defRPr sz="2400">
                <a:solidFill>
                  <a:schemeClr val="lt1"/>
                </a:solidFill>
              </a:defRPr>
            </a:lvl4pPr>
            <a:lvl5pPr lvl="4">
              <a:lnSpc>
                <a:spcPct val="100000"/>
              </a:lnSpc>
              <a:spcBef>
                <a:spcPts val="0"/>
              </a:spcBef>
              <a:spcAft>
                <a:spcPts val="0"/>
              </a:spcAft>
              <a:buClr>
                <a:schemeClr val="lt1"/>
              </a:buClr>
              <a:buSzPts val="2400"/>
              <a:buNone/>
              <a:defRPr sz="2400">
                <a:solidFill>
                  <a:schemeClr val="lt1"/>
                </a:solidFill>
              </a:defRPr>
            </a:lvl5pPr>
            <a:lvl6pPr lvl="5">
              <a:lnSpc>
                <a:spcPct val="100000"/>
              </a:lnSpc>
              <a:spcBef>
                <a:spcPts val="0"/>
              </a:spcBef>
              <a:spcAft>
                <a:spcPts val="0"/>
              </a:spcAft>
              <a:buClr>
                <a:schemeClr val="lt1"/>
              </a:buClr>
              <a:buSzPts val="2400"/>
              <a:buNone/>
              <a:defRPr sz="2400">
                <a:solidFill>
                  <a:schemeClr val="lt1"/>
                </a:solidFill>
              </a:defRPr>
            </a:lvl6pPr>
            <a:lvl7pPr lvl="6">
              <a:lnSpc>
                <a:spcPct val="100000"/>
              </a:lnSpc>
              <a:spcBef>
                <a:spcPts val="0"/>
              </a:spcBef>
              <a:spcAft>
                <a:spcPts val="0"/>
              </a:spcAft>
              <a:buClr>
                <a:schemeClr val="lt1"/>
              </a:buClr>
              <a:buSzPts val="2400"/>
              <a:buNone/>
              <a:defRPr sz="2400">
                <a:solidFill>
                  <a:schemeClr val="lt1"/>
                </a:solidFill>
              </a:defRPr>
            </a:lvl7pPr>
            <a:lvl8pPr lvl="7">
              <a:lnSpc>
                <a:spcPct val="100000"/>
              </a:lnSpc>
              <a:spcBef>
                <a:spcPts val="0"/>
              </a:spcBef>
              <a:spcAft>
                <a:spcPts val="0"/>
              </a:spcAft>
              <a:buClr>
                <a:schemeClr val="lt1"/>
              </a:buClr>
              <a:buSzPts val="2400"/>
              <a:buNone/>
              <a:defRPr sz="2400">
                <a:solidFill>
                  <a:schemeClr val="lt1"/>
                </a:solidFill>
              </a:defRPr>
            </a:lvl8pPr>
            <a:lvl9pPr lvl="8">
              <a:lnSpc>
                <a:spcPct val="100000"/>
              </a:lnSpc>
              <a:spcBef>
                <a:spcPts val="0"/>
              </a:spcBef>
              <a:spcAft>
                <a:spcPts val="0"/>
              </a:spcAft>
              <a:buClr>
                <a:schemeClr val="lt1"/>
              </a:buClr>
              <a:buSzPts val="2400"/>
              <a:buNone/>
              <a:defRPr sz="2400">
                <a:solidFill>
                  <a:schemeClr val="lt1"/>
                </a:solidFill>
              </a:defRPr>
            </a:lvl9pPr>
          </a:lstStyle>
          <a:p/>
        </p:txBody>
      </p:sp>
      <p:pic>
        <p:nvPicPr>
          <p:cNvPr id="64" name="Google Shape;64;p15"/>
          <p:cNvPicPr preferRelativeResize="0"/>
          <p:nvPr/>
        </p:nvPicPr>
        <p:blipFill rotWithShape="1">
          <a:blip r:embed="rId3">
            <a:alphaModFix/>
          </a:blip>
          <a:srcRect b="54454" l="49561" r="0" t="0"/>
          <a:stretch/>
        </p:blipFill>
        <p:spPr>
          <a:xfrm rot="-5400000">
            <a:off x="6670980" y="2628744"/>
            <a:ext cx="2594345" cy="2402729"/>
          </a:xfrm>
          <a:prstGeom prst="rect">
            <a:avLst/>
          </a:prstGeom>
          <a:noFill/>
          <a:ln>
            <a:noFill/>
          </a:ln>
        </p:spPr>
      </p:pic>
      <p:pic>
        <p:nvPicPr>
          <p:cNvPr id="65" name="Google Shape;65;p15"/>
          <p:cNvPicPr preferRelativeResize="0"/>
          <p:nvPr/>
        </p:nvPicPr>
        <p:blipFill rotWithShape="1">
          <a:blip r:embed="rId3">
            <a:alphaModFix/>
          </a:blip>
          <a:srcRect b="60830" l="0" r="22875" t="0"/>
          <a:stretch/>
        </p:blipFill>
        <p:spPr>
          <a:xfrm rot="10800000">
            <a:off x="-1" y="0"/>
            <a:ext cx="2190751" cy="1084856"/>
          </a:xfrm>
          <a:prstGeom prst="rect">
            <a:avLst/>
          </a:prstGeom>
          <a:noFill/>
          <a:ln>
            <a:noFill/>
          </a:ln>
        </p:spPr>
      </p:pic>
      <p:pic>
        <p:nvPicPr>
          <p:cNvPr id="66" name="Google Shape;66;p15"/>
          <p:cNvPicPr preferRelativeResize="0"/>
          <p:nvPr/>
        </p:nvPicPr>
        <p:blipFill rotWithShape="1">
          <a:blip r:embed="rId4">
            <a:alphaModFix/>
          </a:blip>
          <a:srcRect b="27193" l="9143" r="9143" t="27193"/>
          <a:stretch/>
        </p:blipFill>
        <p:spPr>
          <a:xfrm>
            <a:off x="7849230" y="350342"/>
            <a:ext cx="858767" cy="140343"/>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 Title -Ocean">
  <p:cSld name="TITLE_1_3_1">
    <p:spTree>
      <p:nvGrpSpPr>
        <p:cNvPr id="67" name="Shape 67"/>
        <p:cNvGrpSpPr/>
        <p:nvPr/>
      </p:nvGrpSpPr>
      <p:grpSpPr>
        <a:xfrm>
          <a:off x="0" y="0"/>
          <a:ext cx="0" cy="0"/>
          <a:chOff x="0" y="0"/>
          <a:chExt cx="0" cy="0"/>
        </a:xfrm>
      </p:grpSpPr>
      <p:pic>
        <p:nvPicPr>
          <p:cNvPr id="68" name="Google Shape;68;p16"/>
          <p:cNvPicPr preferRelativeResize="0"/>
          <p:nvPr/>
        </p:nvPicPr>
        <p:blipFill rotWithShape="1">
          <a:blip r:embed="rId2">
            <a:alphaModFix/>
          </a:blip>
          <a:srcRect b="0" l="5962" r="0" t="0"/>
          <a:stretch/>
        </p:blipFill>
        <p:spPr>
          <a:xfrm>
            <a:off x="0" y="0"/>
            <a:ext cx="9144003" cy="5143501"/>
          </a:xfrm>
          <a:prstGeom prst="rect">
            <a:avLst/>
          </a:prstGeom>
          <a:noFill/>
          <a:ln>
            <a:noFill/>
          </a:ln>
        </p:spPr>
      </p:pic>
      <p:pic>
        <p:nvPicPr>
          <p:cNvPr id="69" name="Google Shape;69;p16"/>
          <p:cNvPicPr preferRelativeResize="0"/>
          <p:nvPr/>
        </p:nvPicPr>
        <p:blipFill rotWithShape="1">
          <a:blip r:embed="rId3">
            <a:alphaModFix/>
          </a:blip>
          <a:srcRect b="0" l="55084" r="0" t="49246"/>
          <a:stretch/>
        </p:blipFill>
        <p:spPr>
          <a:xfrm rot="10800000">
            <a:off x="6766787" y="2532940"/>
            <a:ext cx="2369444" cy="2610560"/>
          </a:xfrm>
          <a:prstGeom prst="rect">
            <a:avLst/>
          </a:prstGeom>
          <a:noFill/>
          <a:ln>
            <a:noFill/>
          </a:ln>
        </p:spPr>
      </p:pic>
      <p:pic>
        <p:nvPicPr>
          <p:cNvPr id="70" name="Google Shape;70;p16"/>
          <p:cNvPicPr preferRelativeResize="0"/>
          <p:nvPr/>
        </p:nvPicPr>
        <p:blipFill rotWithShape="1">
          <a:blip r:embed="rId3">
            <a:alphaModFix/>
          </a:blip>
          <a:srcRect b="60830" l="0" r="22875" t="0"/>
          <a:stretch/>
        </p:blipFill>
        <p:spPr>
          <a:xfrm rot="10800000">
            <a:off x="-1" y="0"/>
            <a:ext cx="2190751" cy="1084856"/>
          </a:xfrm>
          <a:prstGeom prst="rect">
            <a:avLst/>
          </a:prstGeom>
          <a:noFill/>
          <a:ln>
            <a:noFill/>
          </a:ln>
        </p:spPr>
      </p:pic>
      <p:sp>
        <p:nvSpPr>
          <p:cNvPr id="71" name="Google Shape;71;p16"/>
          <p:cNvSpPr txBox="1"/>
          <p:nvPr>
            <p:ph type="title"/>
          </p:nvPr>
        </p:nvSpPr>
        <p:spPr>
          <a:xfrm>
            <a:off x="752423" y="1256306"/>
            <a:ext cx="7721100" cy="1850700"/>
          </a:xfrm>
          <a:prstGeom prst="rect">
            <a:avLst/>
          </a:prstGeom>
        </p:spPr>
        <p:txBody>
          <a:bodyPr anchorCtr="0" anchor="b" bIns="91450" lIns="91450" spcFirstLastPara="1" rIns="91450" wrap="square" tIns="91450">
            <a:noAutofit/>
          </a:bodyPr>
          <a:lstStyle>
            <a:lvl1pPr lvl="0">
              <a:spcBef>
                <a:spcPts val="0"/>
              </a:spcBef>
              <a:spcAft>
                <a:spcPts val="0"/>
              </a:spcAft>
              <a:buClr>
                <a:schemeClr val="lt1"/>
              </a:buClr>
              <a:buSzPts val="4000"/>
              <a:buNone/>
              <a:defRPr sz="4000">
                <a:solidFill>
                  <a:schemeClr val="lt1"/>
                </a:solidFill>
              </a:defRPr>
            </a:lvl1pPr>
            <a:lvl2pPr lvl="1">
              <a:spcBef>
                <a:spcPts val="0"/>
              </a:spcBef>
              <a:spcAft>
                <a:spcPts val="0"/>
              </a:spcAft>
              <a:buSzPts val="5500"/>
              <a:buNone/>
              <a:defRPr sz="5500"/>
            </a:lvl2pPr>
            <a:lvl3pPr lvl="2">
              <a:spcBef>
                <a:spcPts val="0"/>
              </a:spcBef>
              <a:spcAft>
                <a:spcPts val="0"/>
              </a:spcAft>
              <a:buSzPts val="5500"/>
              <a:buNone/>
              <a:defRPr sz="5500"/>
            </a:lvl3pPr>
            <a:lvl4pPr lvl="3">
              <a:spcBef>
                <a:spcPts val="0"/>
              </a:spcBef>
              <a:spcAft>
                <a:spcPts val="0"/>
              </a:spcAft>
              <a:buSzPts val="5500"/>
              <a:buNone/>
              <a:defRPr sz="5500"/>
            </a:lvl4pPr>
            <a:lvl5pPr lvl="4">
              <a:spcBef>
                <a:spcPts val="0"/>
              </a:spcBef>
              <a:spcAft>
                <a:spcPts val="0"/>
              </a:spcAft>
              <a:buSzPts val="5500"/>
              <a:buNone/>
              <a:defRPr sz="5500"/>
            </a:lvl5pPr>
            <a:lvl6pPr lvl="5">
              <a:spcBef>
                <a:spcPts val="0"/>
              </a:spcBef>
              <a:spcAft>
                <a:spcPts val="0"/>
              </a:spcAft>
              <a:buSzPts val="5500"/>
              <a:buNone/>
              <a:defRPr sz="5500"/>
            </a:lvl6pPr>
            <a:lvl7pPr lvl="6">
              <a:spcBef>
                <a:spcPts val="0"/>
              </a:spcBef>
              <a:spcAft>
                <a:spcPts val="0"/>
              </a:spcAft>
              <a:buSzPts val="5500"/>
              <a:buNone/>
              <a:defRPr sz="5500"/>
            </a:lvl7pPr>
            <a:lvl8pPr lvl="7">
              <a:spcBef>
                <a:spcPts val="0"/>
              </a:spcBef>
              <a:spcAft>
                <a:spcPts val="0"/>
              </a:spcAft>
              <a:buSzPts val="5500"/>
              <a:buNone/>
              <a:defRPr sz="5500"/>
            </a:lvl8pPr>
            <a:lvl9pPr lvl="8">
              <a:spcBef>
                <a:spcPts val="0"/>
              </a:spcBef>
              <a:spcAft>
                <a:spcPts val="0"/>
              </a:spcAft>
              <a:buSzPts val="5500"/>
              <a:buNone/>
              <a:defRPr sz="5500"/>
            </a:lvl9pPr>
          </a:lstStyle>
          <a:p/>
        </p:txBody>
      </p:sp>
      <p:sp>
        <p:nvSpPr>
          <p:cNvPr id="72" name="Google Shape;72;p16"/>
          <p:cNvSpPr txBox="1"/>
          <p:nvPr>
            <p:ph idx="1" type="subTitle"/>
          </p:nvPr>
        </p:nvSpPr>
        <p:spPr>
          <a:xfrm>
            <a:off x="752423" y="3189356"/>
            <a:ext cx="6216000" cy="1086600"/>
          </a:xfrm>
          <a:prstGeom prst="rect">
            <a:avLst/>
          </a:prstGeom>
          <a:ln>
            <a:noFill/>
          </a:ln>
        </p:spPr>
        <p:txBody>
          <a:bodyPr anchorCtr="0" anchor="t" bIns="91450" lIns="91450" spcFirstLastPara="1" rIns="91450" wrap="square" tIns="91450">
            <a:noAutofit/>
          </a:bodyPr>
          <a:lstStyle>
            <a:lvl1pPr lvl="0">
              <a:lnSpc>
                <a:spcPct val="100000"/>
              </a:lnSpc>
              <a:spcBef>
                <a:spcPts val="0"/>
              </a:spcBef>
              <a:spcAft>
                <a:spcPts val="0"/>
              </a:spcAft>
              <a:buClr>
                <a:schemeClr val="lt1"/>
              </a:buClr>
              <a:buSzPts val="2200"/>
              <a:buNone/>
              <a:defRPr sz="2200">
                <a:solidFill>
                  <a:schemeClr val="lt1"/>
                </a:solidFill>
              </a:defRPr>
            </a:lvl1pPr>
            <a:lvl2pPr lvl="1">
              <a:lnSpc>
                <a:spcPct val="100000"/>
              </a:lnSpc>
              <a:spcBef>
                <a:spcPts val="0"/>
              </a:spcBef>
              <a:spcAft>
                <a:spcPts val="0"/>
              </a:spcAft>
              <a:buClr>
                <a:schemeClr val="lt1"/>
              </a:buClr>
              <a:buSzPts val="2400"/>
              <a:buNone/>
              <a:defRPr sz="2400">
                <a:solidFill>
                  <a:schemeClr val="lt1"/>
                </a:solidFill>
              </a:defRPr>
            </a:lvl2pPr>
            <a:lvl3pPr lvl="2">
              <a:lnSpc>
                <a:spcPct val="100000"/>
              </a:lnSpc>
              <a:spcBef>
                <a:spcPts val="0"/>
              </a:spcBef>
              <a:spcAft>
                <a:spcPts val="0"/>
              </a:spcAft>
              <a:buClr>
                <a:schemeClr val="lt1"/>
              </a:buClr>
              <a:buSzPts val="2400"/>
              <a:buNone/>
              <a:defRPr sz="2400">
                <a:solidFill>
                  <a:schemeClr val="lt1"/>
                </a:solidFill>
              </a:defRPr>
            </a:lvl3pPr>
            <a:lvl4pPr lvl="3">
              <a:lnSpc>
                <a:spcPct val="100000"/>
              </a:lnSpc>
              <a:spcBef>
                <a:spcPts val="0"/>
              </a:spcBef>
              <a:spcAft>
                <a:spcPts val="0"/>
              </a:spcAft>
              <a:buClr>
                <a:schemeClr val="lt1"/>
              </a:buClr>
              <a:buSzPts val="2400"/>
              <a:buNone/>
              <a:defRPr sz="2400">
                <a:solidFill>
                  <a:schemeClr val="lt1"/>
                </a:solidFill>
              </a:defRPr>
            </a:lvl4pPr>
            <a:lvl5pPr lvl="4">
              <a:lnSpc>
                <a:spcPct val="100000"/>
              </a:lnSpc>
              <a:spcBef>
                <a:spcPts val="0"/>
              </a:spcBef>
              <a:spcAft>
                <a:spcPts val="0"/>
              </a:spcAft>
              <a:buClr>
                <a:schemeClr val="lt1"/>
              </a:buClr>
              <a:buSzPts val="2400"/>
              <a:buNone/>
              <a:defRPr sz="2400">
                <a:solidFill>
                  <a:schemeClr val="lt1"/>
                </a:solidFill>
              </a:defRPr>
            </a:lvl5pPr>
            <a:lvl6pPr lvl="5">
              <a:lnSpc>
                <a:spcPct val="100000"/>
              </a:lnSpc>
              <a:spcBef>
                <a:spcPts val="0"/>
              </a:spcBef>
              <a:spcAft>
                <a:spcPts val="0"/>
              </a:spcAft>
              <a:buClr>
                <a:schemeClr val="lt1"/>
              </a:buClr>
              <a:buSzPts val="2400"/>
              <a:buNone/>
              <a:defRPr sz="2400">
                <a:solidFill>
                  <a:schemeClr val="lt1"/>
                </a:solidFill>
              </a:defRPr>
            </a:lvl6pPr>
            <a:lvl7pPr lvl="6">
              <a:lnSpc>
                <a:spcPct val="100000"/>
              </a:lnSpc>
              <a:spcBef>
                <a:spcPts val="0"/>
              </a:spcBef>
              <a:spcAft>
                <a:spcPts val="0"/>
              </a:spcAft>
              <a:buClr>
                <a:schemeClr val="lt1"/>
              </a:buClr>
              <a:buSzPts val="2400"/>
              <a:buNone/>
              <a:defRPr sz="2400">
                <a:solidFill>
                  <a:schemeClr val="lt1"/>
                </a:solidFill>
              </a:defRPr>
            </a:lvl7pPr>
            <a:lvl8pPr lvl="7">
              <a:lnSpc>
                <a:spcPct val="100000"/>
              </a:lnSpc>
              <a:spcBef>
                <a:spcPts val="0"/>
              </a:spcBef>
              <a:spcAft>
                <a:spcPts val="0"/>
              </a:spcAft>
              <a:buClr>
                <a:schemeClr val="lt1"/>
              </a:buClr>
              <a:buSzPts val="2400"/>
              <a:buNone/>
              <a:defRPr sz="2400">
                <a:solidFill>
                  <a:schemeClr val="lt1"/>
                </a:solidFill>
              </a:defRPr>
            </a:lvl8pPr>
            <a:lvl9pPr lvl="8">
              <a:lnSpc>
                <a:spcPct val="100000"/>
              </a:lnSpc>
              <a:spcBef>
                <a:spcPts val="0"/>
              </a:spcBef>
              <a:spcAft>
                <a:spcPts val="0"/>
              </a:spcAft>
              <a:buClr>
                <a:schemeClr val="lt1"/>
              </a:buClr>
              <a:buSzPts val="2400"/>
              <a:buNone/>
              <a:defRPr sz="2400">
                <a:solidFill>
                  <a:schemeClr val="lt1"/>
                </a:solidFill>
              </a:defRPr>
            </a:lvl9pPr>
          </a:lstStyle>
          <a:p/>
        </p:txBody>
      </p:sp>
      <p:pic>
        <p:nvPicPr>
          <p:cNvPr id="73" name="Google Shape;73;p16"/>
          <p:cNvPicPr preferRelativeResize="0"/>
          <p:nvPr/>
        </p:nvPicPr>
        <p:blipFill rotWithShape="1">
          <a:blip r:embed="rId4">
            <a:alphaModFix/>
          </a:blip>
          <a:srcRect b="27193" l="9143" r="9143" t="27193"/>
          <a:stretch/>
        </p:blipFill>
        <p:spPr>
          <a:xfrm>
            <a:off x="7849230" y="350342"/>
            <a:ext cx="858767" cy="140343"/>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 Title -Purple">
  <p:cSld name="TITLE_1_3_1_1">
    <p:spTree>
      <p:nvGrpSpPr>
        <p:cNvPr id="74" name="Shape 74"/>
        <p:cNvGrpSpPr/>
        <p:nvPr/>
      </p:nvGrpSpPr>
      <p:grpSpPr>
        <a:xfrm>
          <a:off x="0" y="0"/>
          <a:ext cx="0" cy="0"/>
          <a:chOff x="0" y="0"/>
          <a:chExt cx="0" cy="0"/>
        </a:xfrm>
      </p:grpSpPr>
      <p:pic>
        <p:nvPicPr>
          <p:cNvPr id="75" name="Google Shape;75;p17"/>
          <p:cNvPicPr preferRelativeResize="0"/>
          <p:nvPr/>
        </p:nvPicPr>
        <p:blipFill rotWithShape="1">
          <a:blip r:embed="rId2">
            <a:alphaModFix/>
          </a:blip>
          <a:srcRect b="0" l="0" r="8500" t="0"/>
          <a:stretch/>
        </p:blipFill>
        <p:spPr>
          <a:xfrm rot="10800000">
            <a:off x="-2" y="1"/>
            <a:ext cx="9144003" cy="5143499"/>
          </a:xfrm>
          <a:prstGeom prst="rect">
            <a:avLst/>
          </a:prstGeom>
          <a:noFill/>
          <a:ln>
            <a:noFill/>
          </a:ln>
        </p:spPr>
      </p:pic>
      <p:pic>
        <p:nvPicPr>
          <p:cNvPr id="76" name="Google Shape;76;p17"/>
          <p:cNvPicPr preferRelativeResize="0"/>
          <p:nvPr/>
        </p:nvPicPr>
        <p:blipFill rotWithShape="1">
          <a:blip r:embed="rId3">
            <a:alphaModFix/>
          </a:blip>
          <a:srcRect b="0" l="0" r="49561" t="55084"/>
          <a:stretch/>
        </p:blipFill>
        <p:spPr>
          <a:xfrm rot="5400000">
            <a:off x="6653707" y="2644762"/>
            <a:ext cx="2595604" cy="2369443"/>
          </a:xfrm>
          <a:prstGeom prst="rect">
            <a:avLst/>
          </a:prstGeom>
          <a:noFill/>
          <a:ln>
            <a:noFill/>
          </a:ln>
        </p:spPr>
      </p:pic>
      <p:pic>
        <p:nvPicPr>
          <p:cNvPr id="77" name="Google Shape;77;p17"/>
          <p:cNvPicPr preferRelativeResize="0"/>
          <p:nvPr/>
        </p:nvPicPr>
        <p:blipFill rotWithShape="1">
          <a:blip r:embed="rId3">
            <a:alphaModFix/>
          </a:blip>
          <a:srcRect b="23159" l="60830" r="0" t="0"/>
          <a:stretch/>
        </p:blipFill>
        <p:spPr>
          <a:xfrm rot="5400000">
            <a:off x="556763" y="-548439"/>
            <a:ext cx="1084856" cy="2181734"/>
          </a:xfrm>
          <a:prstGeom prst="rect">
            <a:avLst/>
          </a:prstGeom>
          <a:noFill/>
          <a:ln>
            <a:noFill/>
          </a:ln>
        </p:spPr>
      </p:pic>
      <p:sp>
        <p:nvSpPr>
          <p:cNvPr id="78" name="Google Shape;78;p17"/>
          <p:cNvSpPr txBox="1"/>
          <p:nvPr>
            <p:ph type="title"/>
          </p:nvPr>
        </p:nvSpPr>
        <p:spPr>
          <a:xfrm>
            <a:off x="752423" y="1256306"/>
            <a:ext cx="7721100" cy="1850700"/>
          </a:xfrm>
          <a:prstGeom prst="rect">
            <a:avLst/>
          </a:prstGeom>
        </p:spPr>
        <p:txBody>
          <a:bodyPr anchorCtr="0" anchor="b" bIns="91450" lIns="91450" spcFirstLastPara="1" rIns="91450" wrap="square" tIns="91450">
            <a:noAutofit/>
          </a:bodyPr>
          <a:lstStyle>
            <a:lvl1pPr lvl="0">
              <a:spcBef>
                <a:spcPts val="0"/>
              </a:spcBef>
              <a:spcAft>
                <a:spcPts val="0"/>
              </a:spcAft>
              <a:buClr>
                <a:schemeClr val="lt1"/>
              </a:buClr>
              <a:buSzPts val="4000"/>
              <a:buNone/>
              <a:defRPr sz="4000">
                <a:solidFill>
                  <a:schemeClr val="lt1"/>
                </a:solidFill>
              </a:defRPr>
            </a:lvl1pPr>
            <a:lvl2pPr lvl="1">
              <a:spcBef>
                <a:spcPts val="0"/>
              </a:spcBef>
              <a:spcAft>
                <a:spcPts val="0"/>
              </a:spcAft>
              <a:buSzPts val="5500"/>
              <a:buNone/>
              <a:defRPr sz="5500"/>
            </a:lvl2pPr>
            <a:lvl3pPr lvl="2">
              <a:spcBef>
                <a:spcPts val="0"/>
              </a:spcBef>
              <a:spcAft>
                <a:spcPts val="0"/>
              </a:spcAft>
              <a:buSzPts val="5500"/>
              <a:buNone/>
              <a:defRPr sz="5500"/>
            </a:lvl3pPr>
            <a:lvl4pPr lvl="3">
              <a:spcBef>
                <a:spcPts val="0"/>
              </a:spcBef>
              <a:spcAft>
                <a:spcPts val="0"/>
              </a:spcAft>
              <a:buSzPts val="5500"/>
              <a:buNone/>
              <a:defRPr sz="5500"/>
            </a:lvl4pPr>
            <a:lvl5pPr lvl="4">
              <a:spcBef>
                <a:spcPts val="0"/>
              </a:spcBef>
              <a:spcAft>
                <a:spcPts val="0"/>
              </a:spcAft>
              <a:buSzPts val="5500"/>
              <a:buNone/>
              <a:defRPr sz="5500"/>
            </a:lvl5pPr>
            <a:lvl6pPr lvl="5">
              <a:spcBef>
                <a:spcPts val="0"/>
              </a:spcBef>
              <a:spcAft>
                <a:spcPts val="0"/>
              </a:spcAft>
              <a:buSzPts val="5500"/>
              <a:buNone/>
              <a:defRPr sz="5500"/>
            </a:lvl6pPr>
            <a:lvl7pPr lvl="6">
              <a:spcBef>
                <a:spcPts val="0"/>
              </a:spcBef>
              <a:spcAft>
                <a:spcPts val="0"/>
              </a:spcAft>
              <a:buSzPts val="5500"/>
              <a:buNone/>
              <a:defRPr sz="5500"/>
            </a:lvl7pPr>
            <a:lvl8pPr lvl="7">
              <a:spcBef>
                <a:spcPts val="0"/>
              </a:spcBef>
              <a:spcAft>
                <a:spcPts val="0"/>
              </a:spcAft>
              <a:buSzPts val="5500"/>
              <a:buNone/>
              <a:defRPr sz="5500"/>
            </a:lvl8pPr>
            <a:lvl9pPr lvl="8">
              <a:spcBef>
                <a:spcPts val="0"/>
              </a:spcBef>
              <a:spcAft>
                <a:spcPts val="0"/>
              </a:spcAft>
              <a:buSzPts val="5500"/>
              <a:buNone/>
              <a:defRPr sz="5500"/>
            </a:lvl9pPr>
          </a:lstStyle>
          <a:p/>
        </p:txBody>
      </p:sp>
      <p:sp>
        <p:nvSpPr>
          <p:cNvPr id="79" name="Google Shape;79;p17"/>
          <p:cNvSpPr txBox="1"/>
          <p:nvPr>
            <p:ph idx="1" type="subTitle"/>
          </p:nvPr>
        </p:nvSpPr>
        <p:spPr>
          <a:xfrm>
            <a:off x="752423" y="3189356"/>
            <a:ext cx="6216000" cy="1086600"/>
          </a:xfrm>
          <a:prstGeom prst="rect">
            <a:avLst/>
          </a:prstGeom>
          <a:ln>
            <a:noFill/>
          </a:ln>
        </p:spPr>
        <p:txBody>
          <a:bodyPr anchorCtr="0" anchor="t" bIns="91450" lIns="91450" spcFirstLastPara="1" rIns="91450" wrap="square" tIns="91450">
            <a:noAutofit/>
          </a:bodyPr>
          <a:lstStyle>
            <a:lvl1pPr lvl="0">
              <a:lnSpc>
                <a:spcPct val="100000"/>
              </a:lnSpc>
              <a:spcBef>
                <a:spcPts val="0"/>
              </a:spcBef>
              <a:spcAft>
                <a:spcPts val="0"/>
              </a:spcAft>
              <a:buClr>
                <a:schemeClr val="lt1"/>
              </a:buClr>
              <a:buSzPts val="2200"/>
              <a:buNone/>
              <a:defRPr sz="2200">
                <a:solidFill>
                  <a:schemeClr val="lt1"/>
                </a:solidFill>
              </a:defRPr>
            </a:lvl1pPr>
            <a:lvl2pPr lvl="1">
              <a:lnSpc>
                <a:spcPct val="100000"/>
              </a:lnSpc>
              <a:spcBef>
                <a:spcPts val="0"/>
              </a:spcBef>
              <a:spcAft>
                <a:spcPts val="0"/>
              </a:spcAft>
              <a:buClr>
                <a:schemeClr val="lt1"/>
              </a:buClr>
              <a:buSzPts val="2400"/>
              <a:buNone/>
              <a:defRPr sz="2400">
                <a:solidFill>
                  <a:schemeClr val="lt1"/>
                </a:solidFill>
              </a:defRPr>
            </a:lvl2pPr>
            <a:lvl3pPr lvl="2">
              <a:lnSpc>
                <a:spcPct val="100000"/>
              </a:lnSpc>
              <a:spcBef>
                <a:spcPts val="0"/>
              </a:spcBef>
              <a:spcAft>
                <a:spcPts val="0"/>
              </a:spcAft>
              <a:buClr>
                <a:schemeClr val="lt1"/>
              </a:buClr>
              <a:buSzPts val="2400"/>
              <a:buNone/>
              <a:defRPr sz="2400">
                <a:solidFill>
                  <a:schemeClr val="lt1"/>
                </a:solidFill>
              </a:defRPr>
            </a:lvl3pPr>
            <a:lvl4pPr lvl="3">
              <a:lnSpc>
                <a:spcPct val="100000"/>
              </a:lnSpc>
              <a:spcBef>
                <a:spcPts val="0"/>
              </a:spcBef>
              <a:spcAft>
                <a:spcPts val="0"/>
              </a:spcAft>
              <a:buClr>
                <a:schemeClr val="lt1"/>
              </a:buClr>
              <a:buSzPts val="2400"/>
              <a:buNone/>
              <a:defRPr sz="2400">
                <a:solidFill>
                  <a:schemeClr val="lt1"/>
                </a:solidFill>
              </a:defRPr>
            </a:lvl4pPr>
            <a:lvl5pPr lvl="4">
              <a:lnSpc>
                <a:spcPct val="100000"/>
              </a:lnSpc>
              <a:spcBef>
                <a:spcPts val="0"/>
              </a:spcBef>
              <a:spcAft>
                <a:spcPts val="0"/>
              </a:spcAft>
              <a:buClr>
                <a:schemeClr val="lt1"/>
              </a:buClr>
              <a:buSzPts val="2400"/>
              <a:buNone/>
              <a:defRPr sz="2400">
                <a:solidFill>
                  <a:schemeClr val="lt1"/>
                </a:solidFill>
              </a:defRPr>
            </a:lvl5pPr>
            <a:lvl6pPr lvl="5">
              <a:lnSpc>
                <a:spcPct val="100000"/>
              </a:lnSpc>
              <a:spcBef>
                <a:spcPts val="0"/>
              </a:spcBef>
              <a:spcAft>
                <a:spcPts val="0"/>
              </a:spcAft>
              <a:buClr>
                <a:schemeClr val="lt1"/>
              </a:buClr>
              <a:buSzPts val="2400"/>
              <a:buNone/>
              <a:defRPr sz="2400">
                <a:solidFill>
                  <a:schemeClr val="lt1"/>
                </a:solidFill>
              </a:defRPr>
            </a:lvl6pPr>
            <a:lvl7pPr lvl="6">
              <a:lnSpc>
                <a:spcPct val="100000"/>
              </a:lnSpc>
              <a:spcBef>
                <a:spcPts val="0"/>
              </a:spcBef>
              <a:spcAft>
                <a:spcPts val="0"/>
              </a:spcAft>
              <a:buClr>
                <a:schemeClr val="lt1"/>
              </a:buClr>
              <a:buSzPts val="2400"/>
              <a:buNone/>
              <a:defRPr sz="2400">
                <a:solidFill>
                  <a:schemeClr val="lt1"/>
                </a:solidFill>
              </a:defRPr>
            </a:lvl7pPr>
            <a:lvl8pPr lvl="7">
              <a:lnSpc>
                <a:spcPct val="100000"/>
              </a:lnSpc>
              <a:spcBef>
                <a:spcPts val="0"/>
              </a:spcBef>
              <a:spcAft>
                <a:spcPts val="0"/>
              </a:spcAft>
              <a:buClr>
                <a:schemeClr val="lt1"/>
              </a:buClr>
              <a:buSzPts val="2400"/>
              <a:buNone/>
              <a:defRPr sz="2400">
                <a:solidFill>
                  <a:schemeClr val="lt1"/>
                </a:solidFill>
              </a:defRPr>
            </a:lvl8pPr>
            <a:lvl9pPr lvl="8">
              <a:lnSpc>
                <a:spcPct val="100000"/>
              </a:lnSpc>
              <a:spcBef>
                <a:spcPts val="0"/>
              </a:spcBef>
              <a:spcAft>
                <a:spcPts val="0"/>
              </a:spcAft>
              <a:buClr>
                <a:schemeClr val="lt1"/>
              </a:buClr>
              <a:buSzPts val="2400"/>
              <a:buNone/>
              <a:defRPr sz="2400">
                <a:solidFill>
                  <a:schemeClr val="lt1"/>
                </a:solidFill>
              </a:defRPr>
            </a:lvl9pPr>
          </a:lstStyle>
          <a:p/>
        </p:txBody>
      </p:sp>
      <p:pic>
        <p:nvPicPr>
          <p:cNvPr id="80" name="Google Shape;80;p17"/>
          <p:cNvPicPr preferRelativeResize="0"/>
          <p:nvPr/>
        </p:nvPicPr>
        <p:blipFill rotWithShape="1">
          <a:blip r:embed="rId4">
            <a:alphaModFix/>
          </a:blip>
          <a:srcRect b="27193" l="9143" r="9143" t="27193"/>
          <a:stretch/>
        </p:blipFill>
        <p:spPr>
          <a:xfrm>
            <a:off x="7849230" y="350342"/>
            <a:ext cx="858767" cy="140343"/>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 Title Border Pattern">
  <p:cSld name="TITLE_1_2">
    <p:spTree>
      <p:nvGrpSpPr>
        <p:cNvPr id="81" name="Shape 81"/>
        <p:cNvGrpSpPr/>
        <p:nvPr/>
      </p:nvGrpSpPr>
      <p:grpSpPr>
        <a:xfrm>
          <a:off x="0" y="0"/>
          <a:ext cx="0" cy="0"/>
          <a:chOff x="0" y="0"/>
          <a:chExt cx="0" cy="0"/>
        </a:xfrm>
      </p:grpSpPr>
      <p:pic>
        <p:nvPicPr>
          <p:cNvPr id="82" name="Google Shape;82;p18"/>
          <p:cNvPicPr preferRelativeResize="0"/>
          <p:nvPr/>
        </p:nvPicPr>
        <p:blipFill rotWithShape="1">
          <a:blip r:embed="rId2">
            <a:alphaModFix/>
          </a:blip>
          <a:srcRect b="24207" l="539" r="25561" t="0"/>
          <a:stretch/>
        </p:blipFill>
        <p:spPr>
          <a:xfrm>
            <a:off x="0" y="0"/>
            <a:ext cx="9144003" cy="5143501"/>
          </a:xfrm>
          <a:prstGeom prst="rect">
            <a:avLst/>
          </a:prstGeom>
          <a:noFill/>
          <a:ln>
            <a:noFill/>
          </a:ln>
        </p:spPr>
      </p:pic>
      <p:sp>
        <p:nvSpPr>
          <p:cNvPr id="83" name="Google Shape;83;p18"/>
          <p:cNvSpPr/>
          <p:nvPr/>
        </p:nvSpPr>
        <p:spPr>
          <a:xfrm>
            <a:off x="420077" y="395325"/>
            <a:ext cx="8303700" cy="4353000"/>
          </a:xfrm>
          <a:prstGeom prst="rect">
            <a:avLst/>
          </a:prstGeom>
          <a:solidFill>
            <a:schemeClr val="lt1"/>
          </a:solidFill>
          <a:ln>
            <a:noFill/>
          </a:ln>
        </p:spPr>
        <p:txBody>
          <a:bodyPr anchorCtr="0" anchor="ctr" bIns="91450" lIns="91450" spcFirstLastPara="1" rIns="91450" wrap="square" tIns="91450">
            <a:noAutofit/>
          </a:bodyPr>
          <a:lstStyle/>
          <a:p>
            <a:pPr indent="0" lvl="0" marL="0" rtl="0" algn="ctr">
              <a:spcBef>
                <a:spcPts val="0"/>
              </a:spcBef>
              <a:spcAft>
                <a:spcPts val="0"/>
              </a:spcAft>
              <a:buNone/>
            </a:pPr>
            <a:r>
              <a:t/>
            </a:r>
            <a:endParaRPr sz="1400">
              <a:latin typeface="Nunito Sans"/>
              <a:ea typeface="Nunito Sans"/>
              <a:cs typeface="Nunito Sans"/>
              <a:sym typeface="Nunito Sans"/>
            </a:endParaRPr>
          </a:p>
        </p:txBody>
      </p:sp>
      <p:sp>
        <p:nvSpPr>
          <p:cNvPr id="84" name="Google Shape;84;p18"/>
          <p:cNvSpPr txBox="1"/>
          <p:nvPr>
            <p:ph type="ctrTitle"/>
          </p:nvPr>
        </p:nvSpPr>
        <p:spPr>
          <a:xfrm>
            <a:off x="1546692" y="1952439"/>
            <a:ext cx="6151200" cy="1390500"/>
          </a:xfrm>
          <a:prstGeom prst="rect">
            <a:avLst/>
          </a:prstGeom>
          <a:ln>
            <a:noFill/>
          </a:ln>
        </p:spPr>
        <p:txBody>
          <a:bodyPr anchorCtr="0" anchor="b" bIns="91450" lIns="91450" spcFirstLastPara="1" rIns="91450" wrap="square" tIns="91450">
            <a:noAutofit/>
          </a:bodyPr>
          <a:lstStyle>
            <a:lvl1pPr lvl="0" algn="ctr">
              <a:spcBef>
                <a:spcPts val="0"/>
              </a:spcBef>
              <a:spcAft>
                <a:spcPts val="0"/>
              </a:spcAft>
              <a:buSzPts val="4000"/>
              <a:buNone/>
              <a:defRPr b="1" sz="40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pic>
        <p:nvPicPr>
          <p:cNvPr id="85" name="Google Shape;85;p18"/>
          <p:cNvPicPr preferRelativeResize="0"/>
          <p:nvPr/>
        </p:nvPicPr>
        <p:blipFill rotWithShape="1">
          <a:blip r:embed="rId3">
            <a:alphaModFix/>
          </a:blip>
          <a:srcRect b="27820" l="9244" r="9236" t="27815"/>
          <a:stretch/>
        </p:blipFill>
        <p:spPr>
          <a:xfrm>
            <a:off x="4059725" y="1076806"/>
            <a:ext cx="1024548" cy="167451"/>
          </a:xfrm>
          <a:prstGeom prst="rect">
            <a:avLst/>
          </a:prstGeom>
          <a:noFill/>
          <a:ln>
            <a:noFill/>
          </a:ln>
        </p:spPr>
      </p:pic>
      <p:sp>
        <p:nvSpPr>
          <p:cNvPr id="86" name="Google Shape;86;p18"/>
          <p:cNvSpPr txBox="1"/>
          <p:nvPr>
            <p:ph idx="1" type="subTitle"/>
          </p:nvPr>
        </p:nvSpPr>
        <p:spPr>
          <a:xfrm>
            <a:off x="2198077" y="3342963"/>
            <a:ext cx="4747800" cy="792600"/>
          </a:xfrm>
          <a:prstGeom prst="rect">
            <a:avLst/>
          </a:prstGeom>
          <a:ln>
            <a:noFill/>
          </a:ln>
        </p:spPr>
        <p:txBody>
          <a:bodyPr anchorCtr="0" anchor="t" bIns="91450" lIns="91450" spcFirstLastPara="1" rIns="91450" wrap="square" tIns="91450">
            <a:noAutofit/>
          </a:bodyPr>
          <a:lstStyle>
            <a:lvl1pPr lvl="0" algn="ctr">
              <a:lnSpc>
                <a:spcPct val="100000"/>
              </a:lnSpc>
              <a:spcBef>
                <a:spcPts val="0"/>
              </a:spcBef>
              <a:spcAft>
                <a:spcPts val="0"/>
              </a:spcAft>
              <a:buSzPts val="2200"/>
              <a:buNone/>
              <a:defRPr sz="22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 Title Border Green">
  <p:cSld name="TITLE_1_1">
    <p:bg>
      <p:bgPr>
        <a:solidFill>
          <a:schemeClr val="accent1"/>
        </a:solidFill>
      </p:bgPr>
    </p:bg>
    <p:spTree>
      <p:nvGrpSpPr>
        <p:cNvPr id="87" name="Shape 87"/>
        <p:cNvGrpSpPr/>
        <p:nvPr/>
      </p:nvGrpSpPr>
      <p:grpSpPr>
        <a:xfrm>
          <a:off x="0" y="0"/>
          <a:ext cx="0" cy="0"/>
          <a:chOff x="0" y="0"/>
          <a:chExt cx="0" cy="0"/>
        </a:xfrm>
      </p:grpSpPr>
      <p:pic>
        <p:nvPicPr>
          <p:cNvPr id="88" name="Google Shape;88;p19"/>
          <p:cNvPicPr preferRelativeResize="0"/>
          <p:nvPr/>
        </p:nvPicPr>
        <p:blipFill rotWithShape="1">
          <a:blip r:embed="rId2">
            <a:alphaModFix/>
          </a:blip>
          <a:srcRect b="0" l="1248" r="1248" t="0"/>
          <a:stretch/>
        </p:blipFill>
        <p:spPr>
          <a:xfrm>
            <a:off x="0" y="0"/>
            <a:ext cx="9144003" cy="5143501"/>
          </a:xfrm>
          <a:prstGeom prst="rect">
            <a:avLst/>
          </a:prstGeom>
          <a:noFill/>
          <a:ln>
            <a:noFill/>
          </a:ln>
        </p:spPr>
      </p:pic>
      <p:sp>
        <p:nvSpPr>
          <p:cNvPr id="89" name="Google Shape;89;p19"/>
          <p:cNvSpPr/>
          <p:nvPr/>
        </p:nvSpPr>
        <p:spPr>
          <a:xfrm>
            <a:off x="420077" y="395325"/>
            <a:ext cx="8303700" cy="4353000"/>
          </a:xfrm>
          <a:prstGeom prst="rect">
            <a:avLst/>
          </a:prstGeom>
          <a:solidFill>
            <a:schemeClr val="lt1"/>
          </a:solidFill>
          <a:ln>
            <a:noFill/>
          </a:ln>
        </p:spPr>
        <p:txBody>
          <a:bodyPr anchorCtr="0" anchor="ctr" bIns="91450" lIns="91450" spcFirstLastPara="1" rIns="91450" wrap="square" tIns="91450">
            <a:noAutofit/>
          </a:bodyPr>
          <a:lstStyle/>
          <a:p>
            <a:pPr indent="0" lvl="0" marL="0" rtl="0" algn="ctr">
              <a:spcBef>
                <a:spcPts val="0"/>
              </a:spcBef>
              <a:spcAft>
                <a:spcPts val="0"/>
              </a:spcAft>
              <a:buNone/>
            </a:pPr>
            <a:r>
              <a:t/>
            </a:r>
            <a:endParaRPr sz="1400">
              <a:latin typeface="Nunito Sans"/>
              <a:ea typeface="Nunito Sans"/>
              <a:cs typeface="Nunito Sans"/>
              <a:sym typeface="Nunito Sans"/>
            </a:endParaRPr>
          </a:p>
        </p:txBody>
      </p:sp>
      <p:sp>
        <p:nvSpPr>
          <p:cNvPr id="90" name="Google Shape;90;p19"/>
          <p:cNvSpPr txBox="1"/>
          <p:nvPr>
            <p:ph type="ctrTitle"/>
          </p:nvPr>
        </p:nvSpPr>
        <p:spPr>
          <a:xfrm>
            <a:off x="1546692" y="1952439"/>
            <a:ext cx="6151200" cy="1390500"/>
          </a:xfrm>
          <a:prstGeom prst="rect">
            <a:avLst/>
          </a:prstGeom>
          <a:ln>
            <a:noFill/>
          </a:ln>
        </p:spPr>
        <p:txBody>
          <a:bodyPr anchorCtr="0" anchor="b" bIns="91450" lIns="91450" spcFirstLastPara="1" rIns="91450" wrap="square" tIns="91450">
            <a:noAutofit/>
          </a:bodyPr>
          <a:lstStyle>
            <a:lvl1pPr lvl="0" algn="ctr">
              <a:spcBef>
                <a:spcPts val="0"/>
              </a:spcBef>
              <a:spcAft>
                <a:spcPts val="0"/>
              </a:spcAft>
              <a:buSzPts val="4000"/>
              <a:buNone/>
              <a:defRPr b="1" sz="40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pic>
        <p:nvPicPr>
          <p:cNvPr id="91" name="Google Shape;91;p19"/>
          <p:cNvPicPr preferRelativeResize="0"/>
          <p:nvPr/>
        </p:nvPicPr>
        <p:blipFill rotWithShape="1">
          <a:blip r:embed="rId3">
            <a:alphaModFix/>
          </a:blip>
          <a:srcRect b="27820" l="9244" r="9236" t="27815"/>
          <a:stretch/>
        </p:blipFill>
        <p:spPr>
          <a:xfrm>
            <a:off x="4059725" y="1076806"/>
            <a:ext cx="1024548" cy="167451"/>
          </a:xfrm>
          <a:prstGeom prst="rect">
            <a:avLst/>
          </a:prstGeom>
          <a:noFill/>
          <a:ln>
            <a:noFill/>
          </a:ln>
        </p:spPr>
      </p:pic>
      <p:sp>
        <p:nvSpPr>
          <p:cNvPr id="92" name="Google Shape;92;p19"/>
          <p:cNvSpPr txBox="1"/>
          <p:nvPr>
            <p:ph idx="1" type="subTitle"/>
          </p:nvPr>
        </p:nvSpPr>
        <p:spPr>
          <a:xfrm>
            <a:off x="2198077" y="3342963"/>
            <a:ext cx="4747800" cy="792600"/>
          </a:xfrm>
          <a:prstGeom prst="rect">
            <a:avLst/>
          </a:prstGeom>
          <a:ln>
            <a:noFill/>
          </a:ln>
        </p:spPr>
        <p:txBody>
          <a:bodyPr anchorCtr="0" anchor="t" bIns="91450" lIns="91450" spcFirstLastPara="1" rIns="91450" wrap="square" tIns="91450">
            <a:noAutofit/>
          </a:bodyPr>
          <a:lstStyle>
            <a:lvl1pPr lvl="0" algn="ctr">
              <a:lnSpc>
                <a:spcPct val="100000"/>
              </a:lnSpc>
              <a:spcBef>
                <a:spcPts val="0"/>
              </a:spcBef>
              <a:spcAft>
                <a:spcPts val="0"/>
              </a:spcAft>
              <a:buSzPts val="2200"/>
              <a:buNone/>
              <a:defRPr sz="22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 Title Border Purple">
  <p:cSld name="TITLE_1_1_1">
    <p:bg>
      <p:bgPr>
        <a:solidFill>
          <a:schemeClr val="accent1"/>
        </a:solidFill>
      </p:bgPr>
    </p:bg>
    <p:spTree>
      <p:nvGrpSpPr>
        <p:cNvPr id="93" name="Shape 93"/>
        <p:cNvGrpSpPr/>
        <p:nvPr/>
      </p:nvGrpSpPr>
      <p:grpSpPr>
        <a:xfrm>
          <a:off x="0" y="0"/>
          <a:ext cx="0" cy="0"/>
          <a:chOff x="0" y="0"/>
          <a:chExt cx="0" cy="0"/>
        </a:xfrm>
      </p:grpSpPr>
      <p:pic>
        <p:nvPicPr>
          <p:cNvPr id="94" name="Google Shape;94;p20"/>
          <p:cNvPicPr preferRelativeResize="0"/>
          <p:nvPr/>
        </p:nvPicPr>
        <p:blipFill rotWithShape="1">
          <a:blip r:embed="rId2">
            <a:alphaModFix/>
          </a:blip>
          <a:srcRect b="0" l="1248" r="1248" t="0"/>
          <a:stretch/>
        </p:blipFill>
        <p:spPr>
          <a:xfrm>
            <a:off x="0" y="0"/>
            <a:ext cx="9144003" cy="5143501"/>
          </a:xfrm>
          <a:prstGeom prst="rect">
            <a:avLst/>
          </a:prstGeom>
          <a:noFill/>
          <a:ln>
            <a:noFill/>
          </a:ln>
        </p:spPr>
      </p:pic>
      <p:sp>
        <p:nvSpPr>
          <p:cNvPr id="95" name="Google Shape;95;p20"/>
          <p:cNvSpPr/>
          <p:nvPr/>
        </p:nvSpPr>
        <p:spPr>
          <a:xfrm>
            <a:off x="420077" y="395325"/>
            <a:ext cx="8303700" cy="4353000"/>
          </a:xfrm>
          <a:prstGeom prst="rect">
            <a:avLst/>
          </a:prstGeom>
          <a:solidFill>
            <a:schemeClr val="lt1"/>
          </a:solidFill>
          <a:ln>
            <a:noFill/>
          </a:ln>
        </p:spPr>
        <p:txBody>
          <a:bodyPr anchorCtr="0" anchor="ctr" bIns="91450" lIns="91450" spcFirstLastPara="1" rIns="91450" wrap="square" tIns="91450">
            <a:noAutofit/>
          </a:bodyPr>
          <a:lstStyle/>
          <a:p>
            <a:pPr indent="0" lvl="0" marL="0" rtl="0" algn="ctr">
              <a:spcBef>
                <a:spcPts val="0"/>
              </a:spcBef>
              <a:spcAft>
                <a:spcPts val="0"/>
              </a:spcAft>
              <a:buNone/>
            </a:pPr>
            <a:r>
              <a:t/>
            </a:r>
            <a:endParaRPr sz="1400">
              <a:latin typeface="Nunito Sans"/>
              <a:ea typeface="Nunito Sans"/>
              <a:cs typeface="Nunito Sans"/>
              <a:sym typeface="Nunito Sans"/>
            </a:endParaRPr>
          </a:p>
        </p:txBody>
      </p:sp>
      <p:sp>
        <p:nvSpPr>
          <p:cNvPr id="96" name="Google Shape;96;p20"/>
          <p:cNvSpPr txBox="1"/>
          <p:nvPr>
            <p:ph type="ctrTitle"/>
          </p:nvPr>
        </p:nvSpPr>
        <p:spPr>
          <a:xfrm>
            <a:off x="1546692" y="1952439"/>
            <a:ext cx="6151200" cy="1390500"/>
          </a:xfrm>
          <a:prstGeom prst="rect">
            <a:avLst/>
          </a:prstGeom>
          <a:ln>
            <a:noFill/>
          </a:ln>
        </p:spPr>
        <p:txBody>
          <a:bodyPr anchorCtr="0" anchor="b" bIns="91450" lIns="91450" spcFirstLastPara="1" rIns="91450" wrap="square" tIns="91450">
            <a:noAutofit/>
          </a:bodyPr>
          <a:lstStyle>
            <a:lvl1pPr lvl="0" algn="ctr">
              <a:spcBef>
                <a:spcPts val="0"/>
              </a:spcBef>
              <a:spcAft>
                <a:spcPts val="0"/>
              </a:spcAft>
              <a:buSzPts val="4000"/>
              <a:buNone/>
              <a:defRPr b="1" sz="40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pic>
        <p:nvPicPr>
          <p:cNvPr id="97" name="Google Shape;97;p20"/>
          <p:cNvPicPr preferRelativeResize="0"/>
          <p:nvPr/>
        </p:nvPicPr>
        <p:blipFill rotWithShape="1">
          <a:blip r:embed="rId3">
            <a:alphaModFix/>
          </a:blip>
          <a:srcRect b="27820" l="9244" r="9236" t="27815"/>
          <a:stretch/>
        </p:blipFill>
        <p:spPr>
          <a:xfrm>
            <a:off x="4059725" y="1076806"/>
            <a:ext cx="1024548" cy="167451"/>
          </a:xfrm>
          <a:prstGeom prst="rect">
            <a:avLst/>
          </a:prstGeom>
          <a:noFill/>
          <a:ln>
            <a:noFill/>
          </a:ln>
        </p:spPr>
      </p:pic>
      <p:sp>
        <p:nvSpPr>
          <p:cNvPr id="98" name="Google Shape;98;p20"/>
          <p:cNvSpPr txBox="1"/>
          <p:nvPr>
            <p:ph idx="1" type="subTitle"/>
          </p:nvPr>
        </p:nvSpPr>
        <p:spPr>
          <a:xfrm>
            <a:off x="2198077" y="3342963"/>
            <a:ext cx="4747800" cy="792600"/>
          </a:xfrm>
          <a:prstGeom prst="rect">
            <a:avLst/>
          </a:prstGeom>
          <a:ln>
            <a:noFill/>
          </a:ln>
        </p:spPr>
        <p:txBody>
          <a:bodyPr anchorCtr="0" anchor="t" bIns="91450" lIns="91450" spcFirstLastPara="1" rIns="91450" wrap="square" tIns="91450">
            <a:noAutofit/>
          </a:bodyPr>
          <a:lstStyle>
            <a:lvl1pPr lvl="0" algn="ctr">
              <a:lnSpc>
                <a:spcPct val="100000"/>
              </a:lnSpc>
              <a:spcBef>
                <a:spcPts val="0"/>
              </a:spcBef>
              <a:spcAft>
                <a:spcPts val="0"/>
              </a:spcAft>
              <a:buSzPts val="2200"/>
              <a:buNone/>
              <a:defRPr sz="22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Photo">
  <p:cSld name="SECTION_HEADER_1">
    <p:spTree>
      <p:nvGrpSpPr>
        <p:cNvPr id="99" name="Shape 99"/>
        <p:cNvGrpSpPr/>
        <p:nvPr/>
      </p:nvGrpSpPr>
      <p:grpSpPr>
        <a:xfrm>
          <a:off x="0" y="0"/>
          <a:ext cx="0" cy="0"/>
          <a:chOff x="0" y="0"/>
          <a:chExt cx="0" cy="0"/>
        </a:xfrm>
      </p:grpSpPr>
      <p:sp>
        <p:nvSpPr>
          <p:cNvPr id="100" name="Google Shape;100;p21"/>
          <p:cNvSpPr/>
          <p:nvPr>
            <p:ph idx="2" type="pic"/>
          </p:nvPr>
        </p:nvSpPr>
        <p:spPr>
          <a:xfrm>
            <a:off x="-14654" y="0"/>
            <a:ext cx="3385200" cy="5143500"/>
          </a:xfrm>
          <a:prstGeom prst="rect">
            <a:avLst/>
          </a:prstGeom>
          <a:noFill/>
          <a:ln>
            <a:noFill/>
          </a:ln>
        </p:spPr>
      </p:sp>
      <p:sp>
        <p:nvSpPr>
          <p:cNvPr id="101" name="Google Shape;101;p21"/>
          <p:cNvSpPr txBox="1"/>
          <p:nvPr>
            <p:ph type="ctrTitle"/>
          </p:nvPr>
        </p:nvSpPr>
        <p:spPr>
          <a:xfrm>
            <a:off x="3725738" y="1643350"/>
            <a:ext cx="4747800" cy="1181400"/>
          </a:xfrm>
          <a:prstGeom prst="rect">
            <a:avLst/>
          </a:prstGeom>
          <a:ln>
            <a:noFill/>
          </a:ln>
        </p:spPr>
        <p:txBody>
          <a:bodyPr anchorCtr="0" anchor="b" bIns="91450" lIns="91450" spcFirstLastPara="1" rIns="91450" wrap="square" tIns="91450">
            <a:noAutofit/>
          </a:bodyPr>
          <a:lstStyle>
            <a:lvl1pPr lvl="0">
              <a:spcBef>
                <a:spcPts val="0"/>
              </a:spcBef>
              <a:spcAft>
                <a:spcPts val="0"/>
              </a:spcAft>
              <a:buSzPts val="3700"/>
              <a:buNone/>
              <a:defRPr b="1" sz="3700"/>
            </a:lvl1pPr>
            <a:lvl2pPr lvl="1">
              <a:spcBef>
                <a:spcPts val="0"/>
              </a:spcBef>
              <a:spcAft>
                <a:spcPts val="0"/>
              </a:spcAft>
              <a:buSzPts val="5200"/>
              <a:buNone/>
              <a:defRPr sz="5200"/>
            </a:lvl2pPr>
            <a:lvl3pPr lvl="2">
              <a:spcBef>
                <a:spcPts val="0"/>
              </a:spcBef>
              <a:spcAft>
                <a:spcPts val="0"/>
              </a:spcAft>
              <a:buSzPts val="5200"/>
              <a:buNone/>
              <a:defRPr sz="5200"/>
            </a:lvl3pPr>
            <a:lvl4pPr lvl="3">
              <a:spcBef>
                <a:spcPts val="0"/>
              </a:spcBef>
              <a:spcAft>
                <a:spcPts val="0"/>
              </a:spcAft>
              <a:buSzPts val="5200"/>
              <a:buNone/>
              <a:defRPr sz="5200"/>
            </a:lvl4pPr>
            <a:lvl5pPr lvl="4">
              <a:spcBef>
                <a:spcPts val="0"/>
              </a:spcBef>
              <a:spcAft>
                <a:spcPts val="0"/>
              </a:spcAft>
              <a:buSzPts val="5200"/>
              <a:buNone/>
              <a:defRPr sz="5200"/>
            </a:lvl5pPr>
            <a:lvl6pPr lvl="5">
              <a:spcBef>
                <a:spcPts val="0"/>
              </a:spcBef>
              <a:spcAft>
                <a:spcPts val="0"/>
              </a:spcAft>
              <a:buSzPts val="5200"/>
              <a:buNone/>
              <a:defRPr sz="5200"/>
            </a:lvl6pPr>
            <a:lvl7pPr lvl="6">
              <a:spcBef>
                <a:spcPts val="0"/>
              </a:spcBef>
              <a:spcAft>
                <a:spcPts val="0"/>
              </a:spcAft>
              <a:buSzPts val="5200"/>
              <a:buNone/>
              <a:defRPr sz="5200"/>
            </a:lvl7pPr>
            <a:lvl8pPr lvl="7">
              <a:spcBef>
                <a:spcPts val="0"/>
              </a:spcBef>
              <a:spcAft>
                <a:spcPts val="0"/>
              </a:spcAft>
              <a:buSzPts val="5200"/>
              <a:buNone/>
              <a:defRPr sz="5200"/>
            </a:lvl8pPr>
            <a:lvl9pPr lvl="8">
              <a:spcBef>
                <a:spcPts val="0"/>
              </a:spcBef>
              <a:spcAft>
                <a:spcPts val="0"/>
              </a:spcAft>
              <a:buSzPts val="5200"/>
              <a:buNone/>
              <a:defRPr sz="5200"/>
            </a:lvl9pPr>
          </a:lstStyle>
          <a:p/>
        </p:txBody>
      </p:sp>
      <p:sp>
        <p:nvSpPr>
          <p:cNvPr id="102" name="Google Shape;102;p21"/>
          <p:cNvSpPr txBox="1"/>
          <p:nvPr>
            <p:ph idx="1" type="subTitle"/>
          </p:nvPr>
        </p:nvSpPr>
        <p:spPr>
          <a:xfrm>
            <a:off x="3725757" y="2824750"/>
            <a:ext cx="4747800" cy="792600"/>
          </a:xfrm>
          <a:prstGeom prst="rect">
            <a:avLst/>
          </a:prstGeom>
          <a:ln>
            <a:noFill/>
          </a:ln>
        </p:spPr>
        <p:txBody>
          <a:bodyPr anchorCtr="0" anchor="t" bIns="91450" lIns="91450" spcFirstLastPara="1" rIns="91450" wrap="square" tIns="91450">
            <a:noAutofit/>
          </a:bodyPr>
          <a:lstStyle>
            <a:lvl1pPr lvl="0">
              <a:lnSpc>
                <a:spcPct val="100000"/>
              </a:lnSpc>
              <a:spcBef>
                <a:spcPts val="0"/>
              </a:spcBef>
              <a:spcAft>
                <a:spcPts val="0"/>
              </a:spcAft>
              <a:buClr>
                <a:schemeClr val="dk1"/>
              </a:buClr>
              <a:buSzPts val="2100"/>
              <a:buNone/>
              <a:defRPr sz="2100">
                <a:solidFill>
                  <a:schemeClr val="dk1"/>
                </a:solidFill>
              </a:defRPr>
            </a:lvl1pPr>
            <a:lvl2pPr lvl="1">
              <a:lnSpc>
                <a:spcPct val="100000"/>
              </a:lnSpc>
              <a:spcBef>
                <a:spcPts val="0"/>
              </a:spcBef>
              <a:spcAft>
                <a:spcPts val="0"/>
              </a:spcAft>
              <a:buClr>
                <a:schemeClr val="dk1"/>
              </a:buClr>
              <a:buSzPts val="2100"/>
              <a:buNone/>
              <a:defRPr sz="2100">
                <a:solidFill>
                  <a:schemeClr val="dk1"/>
                </a:solidFill>
              </a:defRPr>
            </a:lvl2pPr>
            <a:lvl3pPr lvl="2">
              <a:lnSpc>
                <a:spcPct val="100000"/>
              </a:lnSpc>
              <a:spcBef>
                <a:spcPts val="0"/>
              </a:spcBef>
              <a:spcAft>
                <a:spcPts val="0"/>
              </a:spcAft>
              <a:buClr>
                <a:schemeClr val="dk1"/>
              </a:buClr>
              <a:buSzPts val="2100"/>
              <a:buNone/>
              <a:defRPr sz="2100">
                <a:solidFill>
                  <a:schemeClr val="dk1"/>
                </a:solidFill>
              </a:defRPr>
            </a:lvl3pPr>
            <a:lvl4pPr lvl="3">
              <a:lnSpc>
                <a:spcPct val="100000"/>
              </a:lnSpc>
              <a:spcBef>
                <a:spcPts val="0"/>
              </a:spcBef>
              <a:spcAft>
                <a:spcPts val="0"/>
              </a:spcAft>
              <a:buClr>
                <a:schemeClr val="dk1"/>
              </a:buClr>
              <a:buSzPts val="2100"/>
              <a:buNone/>
              <a:defRPr sz="2100">
                <a:solidFill>
                  <a:schemeClr val="dk1"/>
                </a:solidFill>
              </a:defRPr>
            </a:lvl4pPr>
            <a:lvl5pPr lvl="4">
              <a:lnSpc>
                <a:spcPct val="100000"/>
              </a:lnSpc>
              <a:spcBef>
                <a:spcPts val="0"/>
              </a:spcBef>
              <a:spcAft>
                <a:spcPts val="0"/>
              </a:spcAft>
              <a:buClr>
                <a:schemeClr val="dk1"/>
              </a:buClr>
              <a:buSzPts val="2100"/>
              <a:buNone/>
              <a:defRPr sz="2100">
                <a:solidFill>
                  <a:schemeClr val="dk1"/>
                </a:solidFill>
              </a:defRPr>
            </a:lvl5pPr>
            <a:lvl6pPr lvl="5">
              <a:lnSpc>
                <a:spcPct val="100000"/>
              </a:lnSpc>
              <a:spcBef>
                <a:spcPts val="0"/>
              </a:spcBef>
              <a:spcAft>
                <a:spcPts val="0"/>
              </a:spcAft>
              <a:buClr>
                <a:schemeClr val="dk1"/>
              </a:buClr>
              <a:buSzPts val="2100"/>
              <a:buNone/>
              <a:defRPr sz="2100">
                <a:solidFill>
                  <a:schemeClr val="dk1"/>
                </a:solidFill>
              </a:defRPr>
            </a:lvl6pPr>
            <a:lvl7pPr lvl="6">
              <a:lnSpc>
                <a:spcPct val="100000"/>
              </a:lnSpc>
              <a:spcBef>
                <a:spcPts val="0"/>
              </a:spcBef>
              <a:spcAft>
                <a:spcPts val="0"/>
              </a:spcAft>
              <a:buClr>
                <a:schemeClr val="dk1"/>
              </a:buClr>
              <a:buSzPts val="2100"/>
              <a:buNone/>
              <a:defRPr sz="2100">
                <a:solidFill>
                  <a:schemeClr val="dk1"/>
                </a:solidFill>
              </a:defRPr>
            </a:lvl7pPr>
            <a:lvl8pPr lvl="7">
              <a:lnSpc>
                <a:spcPct val="100000"/>
              </a:lnSpc>
              <a:spcBef>
                <a:spcPts val="0"/>
              </a:spcBef>
              <a:spcAft>
                <a:spcPts val="0"/>
              </a:spcAft>
              <a:buClr>
                <a:schemeClr val="dk1"/>
              </a:buClr>
              <a:buSzPts val="2100"/>
              <a:buNone/>
              <a:defRPr sz="2100">
                <a:solidFill>
                  <a:schemeClr val="dk1"/>
                </a:solidFill>
              </a:defRPr>
            </a:lvl8pPr>
            <a:lvl9pPr lvl="8">
              <a:lnSpc>
                <a:spcPct val="100000"/>
              </a:lnSpc>
              <a:spcBef>
                <a:spcPts val="0"/>
              </a:spcBef>
              <a:spcAft>
                <a:spcPts val="0"/>
              </a:spcAft>
              <a:buClr>
                <a:schemeClr val="dk1"/>
              </a:buClr>
              <a:buSzPts val="2100"/>
              <a:buNone/>
              <a:defRPr sz="2100">
                <a:solidFill>
                  <a:schemeClr val="dk1"/>
                </a:solidFill>
              </a:defRPr>
            </a:lvl9pPr>
          </a:lstStyle>
          <a:p/>
        </p:txBody>
      </p:sp>
      <p:pic>
        <p:nvPicPr>
          <p:cNvPr id="103" name="Google Shape;103;p21"/>
          <p:cNvPicPr preferRelativeResize="0"/>
          <p:nvPr/>
        </p:nvPicPr>
        <p:blipFill rotWithShape="1">
          <a:blip r:embed="rId2">
            <a:alphaModFix/>
          </a:blip>
          <a:srcRect b="27820" l="9244" r="9236" t="27815"/>
          <a:stretch/>
        </p:blipFill>
        <p:spPr>
          <a:xfrm>
            <a:off x="7849231" y="350344"/>
            <a:ext cx="858767" cy="140343"/>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Green">
  <p:cSld name="SECTION_HEADER_1_2">
    <p:spTree>
      <p:nvGrpSpPr>
        <p:cNvPr id="104" name="Shape 104"/>
        <p:cNvGrpSpPr/>
        <p:nvPr/>
      </p:nvGrpSpPr>
      <p:grpSpPr>
        <a:xfrm>
          <a:off x="0" y="0"/>
          <a:ext cx="0" cy="0"/>
          <a:chOff x="0" y="0"/>
          <a:chExt cx="0" cy="0"/>
        </a:xfrm>
      </p:grpSpPr>
      <p:sp>
        <p:nvSpPr>
          <p:cNvPr id="105" name="Google Shape;105;p22"/>
          <p:cNvSpPr/>
          <p:nvPr/>
        </p:nvSpPr>
        <p:spPr>
          <a:xfrm>
            <a:off x="0" y="0"/>
            <a:ext cx="3385200" cy="5143500"/>
          </a:xfrm>
          <a:prstGeom prst="rect">
            <a:avLst/>
          </a:prstGeom>
          <a:solidFill>
            <a:schemeClr val="accent1"/>
          </a:solidFill>
          <a:ln>
            <a:noFill/>
          </a:ln>
        </p:spPr>
        <p:txBody>
          <a:bodyPr anchorCtr="0" anchor="ctr" bIns="69750" lIns="69750" spcFirstLastPara="1" rIns="69750" wrap="square" tIns="69750">
            <a:noAutofit/>
          </a:bodyPr>
          <a:lstStyle/>
          <a:p>
            <a:pPr indent="0" lvl="0" marL="0" rtl="0" algn="ctr">
              <a:spcBef>
                <a:spcPts val="0"/>
              </a:spcBef>
              <a:spcAft>
                <a:spcPts val="0"/>
              </a:spcAft>
              <a:buNone/>
            </a:pPr>
            <a:r>
              <a:t/>
            </a:r>
            <a:endParaRPr sz="1100">
              <a:latin typeface="Nunito Sans"/>
              <a:ea typeface="Nunito Sans"/>
              <a:cs typeface="Nunito Sans"/>
              <a:sym typeface="Nunito Sans"/>
            </a:endParaRPr>
          </a:p>
        </p:txBody>
      </p:sp>
      <p:pic>
        <p:nvPicPr>
          <p:cNvPr id="106" name="Google Shape;106;p22"/>
          <p:cNvPicPr preferRelativeResize="0"/>
          <p:nvPr/>
        </p:nvPicPr>
        <p:blipFill rotWithShape="1">
          <a:blip r:embed="rId2">
            <a:alphaModFix/>
          </a:blip>
          <a:srcRect b="0" l="0" r="0" t="27357"/>
          <a:stretch/>
        </p:blipFill>
        <p:spPr>
          <a:xfrm rot="10800000">
            <a:off x="1157671" y="2431631"/>
            <a:ext cx="3828925" cy="2711869"/>
          </a:xfrm>
          <a:prstGeom prst="rect">
            <a:avLst/>
          </a:prstGeom>
          <a:solidFill>
            <a:schemeClr val="accent1"/>
          </a:solidFill>
          <a:ln>
            <a:noFill/>
          </a:ln>
        </p:spPr>
      </p:pic>
      <p:sp>
        <p:nvSpPr>
          <p:cNvPr id="107" name="Google Shape;107;p22"/>
          <p:cNvSpPr/>
          <p:nvPr/>
        </p:nvSpPr>
        <p:spPr>
          <a:xfrm>
            <a:off x="3385038" y="0"/>
            <a:ext cx="5758800" cy="5143500"/>
          </a:xfrm>
          <a:prstGeom prst="rect">
            <a:avLst/>
          </a:prstGeom>
          <a:solidFill>
            <a:schemeClr val="lt1"/>
          </a:solidFill>
          <a:ln>
            <a:noFill/>
          </a:ln>
        </p:spPr>
        <p:txBody>
          <a:bodyPr anchorCtr="0" anchor="ctr" bIns="91450" lIns="91450" spcFirstLastPara="1" rIns="91450" wrap="square" tIns="91450">
            <a:noAutofit/>
          </a:bodyPr>
          <a:lstStyle/>
          <a:p>
            <a:pPr indent="0" lvl="0" marL="0" rtl="0" algn="ctr">
              <a:spcBef>
                <a:spcPts val="0"/>
              </a:spcBef>
              <a:spcAft>
                <a:spcPts val="0"/>
              </a:spcAft>
              <a:buNone/>
            </a:pPr>
            <a:r>
              <a:t/>
            </a:r>
            <a:endParaRPr sz="1400">
              <a:latin typeface="Nunito Sans"/>
              <a:ea typeface="Nunito Sans"/>
              <a:cs typeface="Nunito Sans"/>
              <a:sym typeface="Nunito Sans"/>
            </a:endParaRPr>
          </a:p>
        </p:txBody>
      </p:sp>
      <p:sp>
        <p:nvSpPr>
          <p:cNvPr id="108" name="Google Shape;108;p22"/>
          <p:cNvSpPr txBox="1"/>
          <p:nvPr>
            <p:ph type="ctrTitle"/>
          </p:nvPr>
        </p:nvSpPr>
        <p:spPr>
          <a:xfrm>
            <a:off x="3725738" y="1643350"/>
            <a:ext cx="4747800" cy="1181400"/>
          </a:xfrm>
          <a:prstGeom prst="rect">
            <a:avLst/>
          </a:prstGeom>
          <a:ln>
            <a:noFill/>
          </a:ln>
        </p:spPr>
        <p:txBody>
          <a:bodyPr anchorCtr="0" anchor="b" bIns="91450" lIns="91450" spcFirstLastPara="1" rIns="91450" wrap="square" tIns="91450">
            <a:noAutofit/>
          </a:bodyPr>
          <a:lstStyle>
            <a:lvl1pPr lvl="0">
              <a:spcBef>
                <a:spcPts val="0"/>
              </a:spcBef>
              <a:spcAft>
                <a:spcPts val="0"/>
              </a:spcAft>
              <a:buSzPts val="3700"/>
              <a:buNone/>
              <a:defRPr b="1" sz="3700"/>
            </a:lvl1pPr>
            <a:lvl2pPr lvl="1">
              <a:spcBef>
                <a:spcPts val="0"/>
              </a:spcBef>
              <a:spcAft>
                <a:spcPts val="0"/>
              </a:spcAft>
              <a:buSzPts val="5200"/>
              <a:buNone/>
              <a:defRPr sz="5200"/>
            </a:lvl2pPr>
            <a:lvl3pPr lvl="2">
              <a:spcBef>
                <a:spcPts val="0"/>
              </a:spcBef>
              <a:spcAft>
                <a:spcPts val="0"/>
              </a:spcAft>
              <a:buSzPts val="5200"/>
              <a:buNone/>
              <a:defRPr sz="5200"/>
            </a:lvl3pPr>
            <a:lvl4pPr lvl="3">
              <a:spcBef>
                <a:spcPts val="0"/>
              </a:spcBef>
              <a:spcAft>
                <a:spcPts val="0"/>
              </a:spcAft>
              <a:buSzPts val="5200"/>
              <a:buNone/>
              <a:defRPr sz="5200"/>
            </a:lvl4pPr>
            <a:lvl5pPr lvl="4">
              <a:spcBef>
                <a:spcPts val="0"/>
              </a:spcBef>
              <a:spcAft>
                <a:spcPts val="0"/>
              </a:spcAft>
              <a:buSzPts val="5200"/>
              <a:buNone/>
              <a:defRPr sz="5200"/>
            </a:lvl5pPr>
            <a:lvl6pPr lvl="5">
              <a:spcBef>
                <a:spcPts val="0"/>
              </a:spcBef>
              <a:spcAft>
                <a:spcPts val="0"/>
              </a:spcAft>
              <a:buSzPts val="5200"/>
              <a:buNone/>
              <a:defRPr sz="5200"/>
            </a:lvl6pPr>
            <a:lvl7pPr lvl="6">
              <a:spcBef>
                <a:spcPts val="0"/>
              </a:spcBef>
              <a:spcAft>
                <a:spcPts val="0"/>
              </a:spcAft>
              <a:buSzPts val="5200"/>
              <a:buNone/>
              <a:defRPr sz="5200"/>
            </a:lvl7pPr>
            <a:lvl8pPr lvl="7">
              <a:spcBef>
                <a:spcPts val="0"/>
              </a:spcBef>
              <a:spcAft>
                <a:spcPts val="0"/>
              </a:spcAft>
              <a:buSzPts val="5200"/>
              <a:buNone/>
              <a:defRPr sz="5200"/>
            </a:lvl8pPr>
            <a:lvl9pPr lvl="8">
              <a:spcBef>
                <a:spcPts val="0"/>
              </a:spcBef>
              <a:spcAft>
                <a:spcPts val="0"/>
              </a:spcAft>
              <a:buSzPts val="5200"/>
              <a:buNone/>
              <a:defRPr sz="5200"/>
            </a:lvl9pPr>
          </a:lstStyle>
          <a:p/>
        </p:txBody>
      </p:sp>
      <p:sp>
        <p:nvSpPr>
          <p:cNvPr id="109" name="Google Shape;109;p22"/>
          <p:cNvSpPr txBox="1"/>
          <p:nvPr>
            <p:ph idx="1" type="subTitle"/>
          </p:nvPr>
        </p:nvSpPr>
        <p:spPr>
          <a:xfrm>
            <a:off x="3725757" y="2824750"/>
            <a:ext cx="4747800" cy="792600"/>
          </a:xfrm>
          <a:prstGeom prst="rect">
            <a:avLst/>
          </a:prstGeom>
          <a:ln>
            <a:noFill/>
          </a:ln>
        </p:spPr>
        <p:txBody>
          <a:bodyPr anchorCtr="0" anchor="t" bIns="91450" lIns="91450" spcFirstLastPara="1" rIns="91450" wrap="square" tIns="91450">
            <a:noAutofit/>
          </a:bodyPr>
          <a:lstStyle>
            <a:lvl1pPr lvl="0">
              <a:lnSpc>
                <a:spcPct val="100000"/>
              </a:lnSpc>
              <a:spcBef>
                <a:spcPts val="0"/>
              </a:spcBef>
              <a:spcAft>
                <a:spcPts val="0"/>
              </a:spcAft>
              <a:buClr>
                <a:schemeClr val="dk1"/>
              </a:buClr>
              <a:buSzPts val="2100"/>
              <a:buNone/>
              <a:defRPr sz="2100">
                <a:solidFill>
                  <a:schemeClr val="dk1"/>
                </a:solidFill>
              </a:defRPr>
            </a:lvl1pPr>
            <a:lvl2pPr lvl="1">
              <a:lnSpc>
                <a:spcPct val="100000"/>
              </a:lnSpc>
              <a:spcBef>
                <a:spcPts val="0"/>
              </a:spcBef>
              <a:spcAft>
                <a:spcPts val="0"/>
              </a:spcAft>
              <a:buClr>
                <a:schemeClr val="dk1"/>
              </a:buClr>
              <a:buSzPts val="2100"/>
              <a:buNone/>
              <a:defRPr sz="2100">
                <a:solidFill>
                  <a:schemeClr val="dk1"/>
                </a:solidFill>
              </a:defRPr>
            </a:lvl2pPr>
            <a:lvl3pPr lvl="2">
              <a:lnSpc>
                <a:spcPct val="100000"/>
              </a:lnSpc>
              <a:spcBef>
                <a:spcPts val="0"/>
              </a:spcBef>
              <a:spcAft>
                <a:spcPts val="0"/>
              </a:spcAft>
              <a:buClr>
                <a:schemeClr val="dk1"/>
              </a:buClr>
              <a:buSzPts val="2100"/>
              <a:buNone/>
              <a:defRPr sz="2100">
                <a:solidFill>
                  <a:schemeClr val="dk1"/>
                </a:solidFill>
              </a:defRPr>
            </a:lvl3pPr>
            <a:lvl4pPr lvl="3">
              <a:lnSpc>
                <a:spcPct val="100000"/>
              </a:lnSpc>
              <a:spcBef>
                <a:spcPts val="0"/>
              </a:spcBef>
              <a:spcAft>
                <a:spcPts val="0"/>
              </a:spcAft>
              <a:buClr>
                <a:schemeClr val="dk1"/>
              </a:buClr>
              <a:buSzPts val="2100"/>
              <a:buNone/>
              <a:defRPr sz="2100">
                <a:solidFill>
                  <a:schemeClr val="dk1"/>
                </a:solidFill>
              </a:defRPr>
            </a:lvl4pPr>
            <a:lvl5pPr lvl="4">
              <a:lnSpc>
                <a:spcPct val="100000"/>
              </a:lnSpc>
              <a:spcBef>
                <a:spcPts val="0"/>
              </a:spcBef>
              <a:spcAft>
                <a:spcPts val="0"/>
              </a:spcAft>
              <a:buClr>
                <a:schemeClr val="dk1"/>
              </a:buClr>
              <a:buSzPts val="2100"/>
              <a:buNone/>
              <a:defRPr sz="2100">
                <a:solidFill>
                  <a:schemeClr val="dk1"/>
                </a:solidFill>
              </a:defRPr>
            </a:lvl5pPr>
            <a:lvl6pPr lvl="5">
              <a:lnSpc>
                <a:spcPct val="100000"/>
              </a:lnSpc>
              <a:spcBef>
                <a:spcPts val="0"/>
              </a:spcBef>
              <a:spcAft>
                <a:spcPts val="0"/>
              </a:spcAft>
              <a:buClr>
                <a:schemeClr val="dk1"/>
              </a:buClr>
              <a:buSzPts val="2100"/>
              <a:buNone/>
              <a:defRPr sz="2100">
                <a:solidFill>
                  <a:schemeClr val="dk1"/>
                </a:solidFill>
              </a:defRPr>
            </a:lvl6pPr>
            <a:lvl7pPr lvl="6">
              <a:lnSpc>
                <a:spcPct val="100000"/>
              </a:lnSpc>
              <a:spcBef>
                <a:spcPts val="0"/>
              </a:spcBef>
              <a:spcAft>
                <a:spcPts val="0"/>
              </a:spcAft>
              <a:buClr>
                <a:schemeClr val="dk1"/>
              </a:buClr>
              <a:buSzPts val="2100"/>
              <a:buNone/>
              <a:defRPr sz="2100">
                <a:solidFill>
                  <a:schemeClr val="dk1"/>
                </a:solidFill>
              </a:defRPr>
            </a:lvl7pPr>
            <a:lvl8pPr lvl="7">
              <a:lnSpc>
                <a:spcPct val="100000"/>
              </a:lnSpc>
              <a:spcBef>
                <a:spcPts val="0"/>
              </a:spcBef>
              <a:spcAft>
                <a:spcPts val="0"/>
              </a:spcAft>
              <a:buClr>
                <a:schemeClr val="dk1"/>
              </a:buClr>
              <a:buSzPts val="2100"/>
              <a:buNone/>
              <a:defRPr sz="2100">
                <a:solidFill>
                  <a:schemeClr val="dk1"/>
                </a:solidFill>
              </a:defRPr>
            </a:lvl8pPr>
            <a:lvl9pPr lvl="8">
              <a:lnSpc>
                <a:spcPct val="100000"/>
              </a:lnSpc>
              <a:spcBef>
                <a:spcPts val="0"/>
              </a:spcBef>
              <a:spcAft>
                <a:spcPts val="0"/>
              </a:spcAft>
              <a:buClr>
                <a:schemeClr val="dk1"/>
              </a:buClr>
              <a:buSzPts val="2100"/>
              <a:buNone/>
              <a:defRPr sz="2100">
                <a:solidFill>
                  <a:schemeClr val="dk1"/>
                </a:solidFill>
              </a:defRPr>
            </a:lvl9pPr>
          </a:lstStyle>
          <a:p/>
        </p:txBody>
      </p:sp>
      <p:pic>
        <p:nvPicPr>
          <p:cNvPr id="110" name="Google Shape;110;p22"/>
          <p:cNvPicPr preferRelativeResize="0"/>
          <p:nvPr/>
        </p:nvPicPr>
        <p:blipFill rotWithShape="1">
          <a:blip r:embed="rId2">
            <a:alphaModFix/>
          </a:blip>
          <a:srcRect b="0" l="24664" r="0" t="12595"/>
          <a:stretch/>
        </p:blipFill>
        <p:spPr>
          <a:xfrm rot="31">
            <a:off x="0" y="8"/>
            <a:ext cx="1712425" cy="1937050"/>
          </a:xfrm>
          <a:prstGeom prst="rect">
            <a:avLst/>
          </a:prstGeom>
          <a:solidFill>
            <a:schemeClr val="accent1"/>
          </a:solidFill>
          <a:ln>
            <a:noFill/>
          </a:ln>
        </p:spPr>
      </p:pic>
      <p:pic>
        <p:nvPicPr>
          <p:cNvPr id="111" name="Google Shape;111;p22"/>
          <p:cNvPicPr preferRelativeResize="0"/>
          <p:nvPr/>
        </p:nvPicPr>
        <p:blipFill rotWithShape="1">
          <a:blip r:embed="rId3">
            <a:alphaModFix/>
          </a:blip>
          <a:srcRect b="27820" l="9244" r="9236" t="27815"/>
          <a:stretch/>
        </p:blipFill>
        <p:spPr>
          <a:xfrm>
            <a:off x="7849231" y="350344"/>
            <a:ext cx="858767" cy="140343"/>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Purple">
  <p:cSld name="SECTION_HEADER_1_2_2">
    <p:spTree>
      <p:nvGrpSpPr>
        <p:cNvPr id="112" name="Shape 112"/>
        <p:cNvGrpSpPr/>
        <p:nvPr/>
      </p:nvGrpSpPr>
      <p:grpSpPr>
        <a:xfrm>
          <a:off x="0" y="0"/>
          <a:ext cx="0" cy="0"/>
          <a:chOff x="0" y="0"/>
          <a:chExt cx="0" cy="0"/>
        </a:xfrm>
      </p:grpSpPr>
      <p:sp>
        <p:nvSpPr>
          <p:cNvPr id="113" name="Google Shape;113;p23"/>
          <p:cNvSpPr/>
          <p:nvPr/>
        </p:nvSpPr>
        <p:spPr>
          <a:xfrm>
            <a:off x="0" y="0"/>
            <a:ext cx="3385200" cy="5143500"/>
          </a:xfrm>
          <a:prstGeom prst="rect">
            <a:avLst/>
          </a:prstGeom>
          <a:solidFill>
            <a:schemeClr val="accent3"/>
          </a:solidFill>
          <a:ln>
            <a:noFill/>
          </a:ln>
        </p:spPr>
        <p:txBody>
          <a:bodyPr anchorCtr="0" anchor="ctr" bIns="69750" lIns="69750" spcFirstLastPara="1" rIns="69750" wrap="square" tIns="69750">
            <a:noAutofit/>
          </a:bodyPr>
          <a:lstStyle/>
          <a:p>
            <a:pPr indent="0" lvl="0" marL="0" rtl="0" algn="ctr">
              <a:spcBef>
                <a:spcPts val="0"/>
              </a:spcBef>
              <a:spcAft>
                <a:spcPts val="0"/>
              </a:spcAft>
              <a:buNone/>
            </a:pPr>
            <a:r>
              <a:t/>
            </a:r>
            <a:endParaRPr sz="1100">
              <a:latin typeface="Nunito Sans"/>
              <a:ea typeface="Nunito Sans"/>
              <a:cs typeface="Nunito Sans"/>
              <a:sym typeface="Nunito Sans"/>
            </a:endParaRPr>
          </a:p>
        </p:txBody>
      </p:sp>
      <p:pic>
        <p:nvPicPr>
          <p:cNvPr id="114" name="Google Shape;114;p23"/>
          <p:cNvPicPr preferRelativeResize="0"/>
          <p:nvPr/>
        </p:nvPicPr>
        <p:blipFill rotWithShape="1">
          <a:blip r:embed="rId2">
            <a:alphaModFix/>
          </a:blip>
          <a:srcRect b="27320" l="0" r="0" t="0"/>
          <a:stretch/>
        </p:blipFill>
        <p:spPr>
          <a:xfrm>
            <a:off x="1157673" y="2431629"/>
            <a:ext cx="3828920" cy="2711871"/>
          </a:xfrm>
          <a:prstGeom prst="rect">
            <a:avLst/>
          </a:prstGeom>
          <a:solidFill>
            <a:schemeClr val="accent3"/>
          </a:solidFill>
          <a:ln>
            <a:noFill/>
          </a:ln>
        </p:spPr>
      </p:pic>
      <p:sp>
        <p:nvSpPr>
          <p:cNvPr id="115" name="Google Shape;115;p23"/>
          <p:cNvSpPr/>
          <p:nvPr/>
        </p:nvSpPr>
        <p:spPr>
          <a:xfrm>
            <a:off x="3385038" y="0"/>
            <a:ext cx="5758800" cy="5143500"/>
          </a:xfrm>
          <a:prstGeom prst="rect">
            <a:avLst/>
          </a:prstGeom>
          <a:solidFill>
            <a:schemeClr val="lt1"/>
          </a:solidFill>
          <a:ln>
            <a:noFill/>
          </a:ln>
        </p:spPr>
        <p:txBody>
          <a:bodyPr anchorCtr="0" anchor="ctr" bIns="91450" lIns="91450" spcFirstLastPara="1" rIns="91450" wrap="square" tIns="91450">
            <a:noAutofit/>
          </a:bodyPr>
          <a:lstStyle/>
          <a:p>
            <a:pPr indent="0" lvl="0" marL="0" rtl="0" algn="ctr">
              <a:spcBef>
                <a:spcPts val="0"/>
              </a:spcBef>
              <a:spcAft>
                <a:spcPts val="0"/>
              </a:spcAft>
              <a:buNone/>
            </a:pPr>
            <a:r>
              <a:t/>
            </a:r>
            <a:endParaRPr sz="1400">
              <a:latin typeface="Nunito Sans"/>
              <a:ea typeface="Nunito Sans"/>
              <a:cs typeface="Nunito Sans"/>
              <a:sym typeface="Nunito Sans"/>
            </a:endParaRPr>
          </a:p>
        </p:txBody>
      </p:sp>
      <p:sp>
        <p:nvSpPr>
          <p:cNvPr id="116" name="Google Shape;116;p23"/>
          <p:cNvSpPr txBox="1"/>
          <p:nvPr>
            <p:ph type="ctrTitle"/>
          </p:nvPr>
        </p:nvSpPr>
        <p:spPr>
          <a:xfrm>
            <a:off x="3725738" y="1643350"/>
            <a:ext cx="4747800" cy="1181400"/>
          </a:xfrm>
          <a:prstGeom prst="rect">
            <a:avLst/>
          </a:prstGeom>
          <a:ln>
            <a:noFill/>
          </a:ln>
        </p:spPr>
        <p:txBody>
          <a:bodyPr anchorCtr="0" anchor="b" bIns="91450" lIns="91450" spcFirstLastPara="1" rIns="91450" wrap="square" tIns="91450">
            <a:noAutofit/>
          </a:bodyPr>
          <a:lstStyle>
            <a:lvl1pPr lvl="0">
              <a:spcBef>
                <a:spcPts val="0"/>
              </a:spcBef>
              <a:spcAft>
                <a:spcPts val="0"/>
              </a:spcAft>
              <a:buSzPts val="3700"/>
              <a:buNone/>
              <a:defRPr b="1" sz="3700"/>
            </a:lvl1pPr>
            <a:lvl2pPr lvl="1">
              <a:spcBef>
                <a:spcPts val="0"/>
              </a:spcBef>
              <a:spcAft>
                <a:spcPts val="0"/>
              </a:spcAft>
              <a:buSzPts val="5200"/>
              <a:buNone/>
              <a:defRPr sz="5200"/>
            </a:lvl2pPr>
            <a:lvl3pPr lvl="2">
              <a:spcBef>
                <a:spcPts val="0"/>
              </a:spcBef>
              <a:spcAft>
                <a:spcPts val="0"/>
              </a:spcAft>
              <a:buSzPts val="5200"/>
              <a:buNone/>
              <a:defRPr sz="5200"/>
            </a:lvl3pPr>
            <a:lvl4pPr lvl="3">
              <a:spcBef>
                <a:spcPts val="0"/>
              </a:spcBef>
              <a:spcAft>
                <a:spcPts val="0"/>
              </a:spcAft>
              <a:buSzPts val="5200"/>
              <a:buNone/>
              <a:defRPr sz="5200"/>
            </a:lvl4pPr>
            <a:lvl5pPr lvl="4">
              <a:spcBef>
                <a:spcPts val="0"/>
              </a:spcBef>
              <a:spcAft>
                <a:spcPts val="0"/>
              </a:spcAft>
              <a:buSzPts val="5200"/>
              <a:buNone/>
              <a:defRPr sz="5200"/>
            </a:lvl5pPr>
            <a:lvl6pPr lvl="5">
              <a:spcBef>
                <a:spcPts val="0"/>
              </a:spcBef>
              <a:spcAft>
                <a:spcPts val="0"/>
              </a:spcAft>
              <a:buSzPts val="5200"/>
              <a:buNone/>
              <a:defRPr sz="5200"/>
            </a:lvl6pPr>
            <a:lvl7pPr lvl="6">
              <a:spcBef>
                <a:spcPts val="0"/>
              </a:spcBef>
              <a:spcAft>
                <a:spcPts val="0"/>
              </a:spcAft>
              <a:buSzPts val="5200"/>
              <a:buNone/>
              <a:defRPr sz="5200"/>
            </a:lvl7pPr>
            <a:lvl8pPr lvl="7">
              <a:spcBef>
                <a:spcPts val="0"/>
              </a:spcBef>
              <a:spcAft>
                <a:spcPts val="0"/>
              </a:spcAft>
              <a:buSzPts val="5200"/>
              <a:buNone/>
              <a:defRPr sz="5200"/>
            </a:lvl8pPr>
            <a:lvl9pPr lvl="8">
              <a:spcBef>
                <a:spcPts val="0"/>
              </a:spcBef>
              <a:spcAft>
                <a:spcPts val="0"/>
              </a:spcAft>
              <a:buSzPts val="5200"/>
              <a:buNone/>
              <a:defRPr sz="5200"/>
            </a:lvl9pPr>
          </a:lstStyle>
          <a:p/>
        </p:txBody>
      </p:sp>
      <p:sp>
        <p:nvSpPr>
          <p:cNvPr id="117" name="Google Shape;117;p23"/>
          <p:cNvSpPr txBox="1"/>
          <p:nvPr>
            <p:ph idx="1" type="subTitle"/>
          </p:nvPr>
        </p:nvSpPr>
        <p:spPr>
          <a:xfrm>
            <a:off x="3725757" y="2824750"/>
            <a:ext cx="4747800" cy="792600"/>
          </a:xfrm>
          <a:prstGeom prst="rect">
            <a:avLst/>
          </a:prstGeom>
          <a:ln>
            <a:noFill/>
          </a:ln>
        </p:spPr>
        <p:txBody>
          <a:bodyPr anchorCtr="0" anchor="t" bIns="91450" lIns="91450" spcFirstLastPara="1" rIns="91450" wrap="square" tIns="91450">
            <a:noAutofit/>
          </a:bodyPr>
          <a:lstStyle>
            <a:lvl1pPr lvl="0">
              <a:lnSpc>
                <a:spcPct val="100000"/>
              </a:lnSpc>
              <a:spcBef>
                <a:spcPts val="0"/>
              </a:spcBef>
              <a:spcAft>
                <a:spcPts val="0"/>
              </a:spcAft>
              <a:buClr>
                <a:schemeClr val="dk1"/>
              </a:buClr>
              <a:buSzPts val="2100"/>
              <a:buNone/>
              <a:defRPr sz="2100">
                <a:solidFill>
                  <a:schemeClr val="dk1"/>
                </a:solidFill>
              </a:defRPr>
            </a:lvl1pPr>
            <a:lvl2pPr lvl="1">
              <a:lnSpc>
                <a:spcPct val="100000"/>
              </a:lnSpc>
              <a:spcBef>
                <a:spcPts val="0"/>
              </a:spcBef>
              <a:spcAft>
                <a:spcPts val="0"/>
              </a:spcAft>
              <a:buClr>
                <a:schemeClr val="dk1"/>
              </a:buClr>
              <a:buSzPts val="2100"/>
              <a:buNone/>
              <a:defRPr sz="2100">
                <a:solidFill>
                  <a:schemeClr val="dk1"/>
                </a:solidFill>
              </a:defRPr>
            </a:lvl2pPr>
            <a:lvl3pPr lvl="2">
              <a:lnSpc>
                <a:spcPct val="100000"/>
              </a:lnSpc>
              <a:spcBef>
                <a:spcPts val="0"/>
              </a:spcBef>
              <a:spcAft>
                <a:spcPts val="0"/>
              </a:spcAft>
              <a:buClr>
                <a:schemeClr val="dk1"/>
              </a:buClr>
              <a:buSzPts val="2100"/>
              <a:buNone/>
              <a:defRPr sz="2100">
                <a:solidFill>
                  <a:schemeClr val="dk1"/>
                </a:solidFill>
              </a:defRPr>
            </a:lvl3pPr>
            <a:lvl4pPr lvl="3">
              <a:lnSpc>
                <a:spcPct val="100000"/>
              </a:lnSpc>
              <a:spcBef>
                <a:spcPts val="0"/>
              </a:spcBef>
              <a:spcAft>
                <a:spcPts val="0"/>
              </a:spcAft>
              <a:buClr>
                <a:schemeClr val="dk1"/>
              </a:buClr>
              <a:buSzPts val="2100"/>
              <a:buNone/>
              <a:defRPr sz="2100">
                <a:solidFill>
                  <a:schemeClr val="dk1"/>
                </a:solidFill>
              </a:defRPr>
            </a:lvl4pPr>
            <a:lvl5pPr lvl="4">
              <a:lnSpc>
                <a:spcPct val="100000"/>
              </a:lnSpc>
              <a:spcBef>
                <a:spcPts val="0"/>
              </a:spcBef>
              <a:spcAft>
                <a:spcPts val="0"/>
              </a:spcAft>
              <a:buClr>
                <a:schemeClr val="dk1"/>
              </a:buClr>
              <a:buSzPts val="2100"/>
              <a:buNone/>
              <a:defRPr sz="2100">
                <a:solidFill>
                  <a:schemeClr val="dk1"/>
                </a:solidFill>
              </a:defRPr>
            </a:lvl5pPr>
            <a:lvl6pPr lvl="5">
              <a:lnSpc>
                <a:spcPct val="100000"/>
              </a:lnSpc>
              <a:spcBef>
                <a:spcPts val="0"/>
              </a:spcBef>
              <a:spcAft>
                <a:spcPts val="0"/>
              </a:spcAft>
              <a:buClr>
                <a:schemeClr val="dk1"/>
              </a:buClr>
              <a:buSzPts val="2100"/>
              <a:buNone/>
              <a:defRPr sz="2100">
                <a:solidFill>
                  <a:schemeClr val="dk1"/>
                </a:solidFill>
              </a:defRPr>
            </a:lvl6pPr>
            <a:lvl7pPr lvl="6">
              <a:lnSpc>
                <a:spcPct val="100000"/>
              </a:lnSpc>
              <a:spcBef>
                <a:spcPts val="0"/>
              </a:spcBef>
              <a:spcAft>
                <a:spcPts val="0"/>
              </a:spcAft>
              <a:buClr>
                <a:schemeClr val="dk1"/>
              </a:buClr>
              <a:buSzPts val="2100"/>
              <a:buNone/>
              <a:defRPr sz="2100">
                <a:solidFill>
                  <a:schemeClr val="dk1"/>
                </a:solidFill>
              </a:defRPr>
            </a:lvl7pPr>
            <a:lvl8pPr lvl="7">
              <a:lnSpc>
                <a:spcPct val="100000"/>
              </a:lnSpc>
              <a:spcBef>
                <a:spcPts val="0"/>
              </a:spcBef>
              <a:spcAft>
                <a:spcPts val="0"/>
              </a:spcAft>
              <a:buClr>
                <a:schemeClr val="dk1"/>
              </a:buClr>
              <a:buSzPts val="2100"/>
              <a:buNone/>
              <a:defRPr sz="2100">
                <a:solidFill>
                  <a:schemeClr val="dk1"/>
                </a:solidFill>
              </a:defRPr>
            </a:lvl8pPr>
            <a:lvl9pPr lvl="8">
              <a:lnSpc>
                <a:spcPct val="100000"/>
              </a:lnSpc>
              <a:spcBef>
                <a:spcPts val="0"/>
              </a:spcBef>
              <a:spcAft>
                <a:spcPts val="0"/>
              </a:spcAft>
              <a:buClr>
                <a:schemeClr val="dk1"/>
              </a:buClr>
              <a:buSzPts val="2100"/>
              <a:buNone/>
              <a:defRPr sz="2100">
                <a:solidFill>
                  <a:schemeClr val="dk1"/>
                </a:solidFill>
              </a:defRPr>
            </a:lvl9pPr>
          </a:lstStyle>
          <a:p/>
        </p:txBody>
      </p:sp>
      <p:pic>
        <p:nvPicPr>
          <p:cNvPr id="118" name="Google Shape;118;p23"/>
          <p:cNvPicPr preferRelativeResize="0"/>
          <p:nvPr/>
        </p:nvPicPr>
        <p:blipFill rotWithShape="1">
          <a:blip r:embed="rId2">
            <a:alphaModFix/>
          </a:blip>
          <a:srcRect b="29438" l="15657" r="-1686" t="-5605"/>
          <a:stretch/>
        </p:blipFill>
        <p:spPr>
          <a:xfrm rot="5400000">
            <a:off x="-87319" y="95568"/>
            <a:ext cx="1889137" cy="1714501"/>
          </a:xfrm>
          <a:prstGeom prst="rect">
            <a:avLst/>
          </a:prstGeom>
          <a:solidFill>
            <a:schemeClr val="accent3"/>
          </a:solidFill>
          <a:ln>
            <a:noFill/>
          </a:ln>
        </p:spPr>
      </p:pic>
      <p:pic>
        <p:nvPicPr>
          <p:cNvPr id="119" name="Google Shape;119;p23"/>
          <p:cNvPicPr preferRelativeResize="0"/>
          <p:nvPr/>
        </p:nvPicPr>
        <p:blipFill rotWithShape="1">
          <a:blip r:embed="rId3">
            <a:alphaModFix/>
          </a:blip>
          <a:srcRect b="27820" l="9244" r="9236" t="27815"/>
          <a:stretch/>
        </p:blipFill>
        <p:spPr>
          <a:xfrm>
            <a:off x="7849231" y="350344"/>
            <a:ext cx="858767" cy="140343"/>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Blue">
  <p:cSld name="SECTION_HEADER_1_2_1">
    <p:spTree>
      <p:nvGrpSpPr>
        <p:cNvPr id="120" name="Shape 120"/>
        <p:cNvGrpSpPr/>
        <p:nvPr/>
      </p:nvGrpSpPr>
      <p:grpSpPr>
        <a:xfrm>
          <a:off x="0" y="0"/>
          <a:ext cx="0" cy="0"/>
          <a:chOff x="0" y="0"/>
          <a:chExt cx="0" cy="0"/>
        </a:xfrm>
      </p:grpSpPr>
      <p:pic>
        <p:nvPicPr>
          <p:cNvPr id="121" name="Google Shape;121;p24"/>
          <p:cNvPicPr preferRelativeResize="0"/>
          <p:nvPr/>
        </p:nvPicPr>
        <p:blipFill>
          <a:blip r:embed="rId2">
            <a:alphaModFix/>
          </a:blip>
          <a:stretch>
            <a:fillRect/>
          </a:stretch>
        </p:blipFill>
        <p:spPr>
          <a:xfrm>
            <a:off x="0" y="0"/>
            <a:ext cx="3385155" cy="5143501"/>
          </a:xfrm>
          <a:prstGeom prst="rect">
            <a:avLst/>
          </a:prstGeom>
          <a:noFill/>
          <a:ln>
            <a:noFill/>
          </a:ln>
        </p:spPr>
      </p:pic>
      <p:pic>
        <p:nvPicPr>
          <p:cNvPr id="122" name="Google Shape;122;p24"/>
          <p:cNvPicPr preferRelativeResize="0"/>
          <p:nvPr/>
        </p:nvPicPr>
        <p:blipFill rotWithShape="1">
          <a:blip r:embed="rId3">
            <a:alphaModFix/>
          </a:blip>
          <a:srcRect b="25395" l="0" r="0" t="0"/>
          <a:stretch/>
        </p:blipFill>
        <p:spPr>
          <a:xfrm>
            <a:off x="1400577" y="2455256"/>
            <a:ext cx="3695596" cy="2688241"/>
          </a:xfrm>
          <a:prstGeom prst="rect">
            <a:avLst/>
          </a:prstGeom>
          <a:noFill/>
          <a:ln>
            <a:noFill/>
          </a:ln>
        </p:spPr>
      </p:pic>
      <p:sp>
        <p:nvSpPr>
          <p:cNvPr id="123" name="Google Shape;123;p24"/>
          <p:cNvSpPr/>
          <p:nvPr/>
        </p:nvSpPr>
        <p:spPr>
          <a:xfrm>
            <a:off x="3385038" y="0"/>
            <a:ext cx="5758800" cy="5143500"/>
          </a:xfrm>
          <a:prstGeom prst="rect">
            <a:avLst/>
          </a:prstGeom>
          <a:solidFill>
            <a:schemeClr val="lt1"/>
          </a:solidFill>
          <a:ln>
            <a:noFill/>
          </a:ln>
        </p:spPr>
        <p:txBody>
          <a:bodyPr anchorCtr="0" anchor="ctr" bIns="91450" lIns="91450" spcFirstLastPara="1" rIns="91450" wrap="square" tIns="91450">
            <a:noAutofit/>
          </a:bodyPr>
          <a:lstStyle/>
          <a:p>
            <a:pPr indent="0" lvl="0" marL="0" rtl="0" algn="ctr">
              <a:spcBef>
                <a:spcPts val="0"/>
              </a:spcBef>
              <a:spcAft>
                <a:spcPts val="0"/>
              </a:spcAft>
              <a:buNone/>
            </a:pPr>
            <a:r>
              <a:t/>
            </a:r>
            <a:endParaRPr sz="1400">
              <a:latin typeface="Nunito Sans"/>
              <a:ea typeface="Nunito Sans"/>
              <a:cs typeface="Nunito Sans"/>
              <a:sym typeface="Nunito Sans"/>
            </a:endParaRPr>
          </a:p>
        </p:txBody>
      </p:sp>
      <p:sp>
        <p:nvSpPr>
          <p:cNvPr id="124" name="Google Shape;124;p24"/>
          <p:cNvSpPr txBox="1"/>
          <p:nvPr>
            <p:ph type="ctrTitle"/>
          </p:nvPr>
        </p:nvSpPr>
        <p:spPr>
          <a:xfrm>
            <a:off x="3725738" y="1643350"/>
            <a:ext cx="4747800" cy="1181400"/>
          </a:xfrm>
          <a:prstGeom prst="rect">
            <a:avLst/>
          </a:prstGeom>
          <a:ln>
            <a:noFill/>
          </a:ln>
        </p:spPr>
        <p:txBody>
          <a:bodyPr anchorCtr="0" anchor="b" bIns="91450" lIns="91450" spcFirstLastPara="1" rIns="91450" wrap="square" tIns="91450">
            <a:noAutofit/>
          </a:bodyPr>
          <a:lstStyle>
            <a:lvl1pPr lvl="0">
              <a:spcBef>
                <a:spcPts val="0"/>
              </a:spcBef>
              <a:spcAft>
                <a:spcPts val="0"/>
              </a:spcAft>
              <a:buSzPts val="3700"/>
              <a:buNone/>
              <a:defRPr b="1" sz="3700"/>
            </a:lvl1pPr>
            <a:lvl2pPr lvl="1">
              <a:spcBef>
                <a:spcPts val="0"/>
              </a:spcBef>
              <a:spcAft>
                <a:spcPts val="0"/>
              </a:spcAft>
              <a:buSzPts val="5200"/>
              <a:buNone/>
              <a:defRPr sz="5200"/>
            </a:lvl2pPr>
            <a:lvl3pPr lvl="2">
              <a:spcBef>
                <a:spcPts val="0"/>
              </a:spcBef>
              <a:spcAft>
                <a:spcPts val="0"/>
              </a:spcAft>
              <a:buSzPts val="5200"/>
              <a:buNone/>
              <a:defRPr sz="5200"/>
            </a:lvl3pPr>
            <a:lvl4pPr lvl="3">
              <a:spcBef>
                <a:spcPts val="0"/>
              </a:spcBef>
              <a:spcAft>
                <a:spcPts val="0"/>
              </a:spcAft>
              <a:buSzPts val="5200"/>
              <a:buNone/>
              <a:defRPr sz="5200"/>
            </a:lvl4pPr>
            <a:lvl5pPr lvl="4">
              <a:spcBef>
                <a:spcPts val="0"/>
              </a:spcBef>
              <a:spcAft>
                <a:spcPts val="0"/>
              </a:spcAft>
              <a:buSzPts val="5200"/>
              <a:buNone/>
              <a:defRPr sz="5200"/>
            </a:lvl5pPr>
            <a:lvl6pPr lvl="5">
              <a:spcBef>
                <a:spcPts val="0"/>
              </a:spcBef>
              <a:spcAft>
                <a:spcPts val="0"/>
              </a:spcAft>
              <a:buSzPts val="5200"/>
              <a:buNone/>
              <a:defRPr sz="5200"/>
            </a:lvl6pPr>
            <a:lvl7pPr lvl="6">
              <a:spcBef>
                <a:spcPts val="0"/>
              </a:spcBef>
              <a:spcAft>
                <a:spcPts val="0"/>
              </a:spcAft>
              <a:buSzPts val="5200"/>
              <a:buNone/>
              <a:defRPr sz="5200"/>
            </a:lvl7pPr>
            <a:lvl8pPr lvl="7">
              <a:spcBef>
                <a:spcPts val="0"/>
              </a:spcBef>
              <a:spcAft>
                <a:spcPts val="0"/>
              </a:spcAft>
              <a:buSzPts val="5200"/>
              <a:buNone/>
              <a:defRPr sz="5200"/>
            </a:lvl8pPr>
            <a:lvl9pPr lvl="8">
              <a:spcBef>
                <a:spcPts val="0"/>
              </a:spcBef>
              <a:spcAft>
                <a:spcPts val="0"/>
              </a:spcAft>
              <a:buSzPts val="5200"/>
              <a:buNone/>
              <a:defRPr sz="5200"/>
            </a:lvl9pPr>
          </a:lstStyle>
          <a:p/>
        </p:txBody>
      </p:sp>
      <p:sp>
        <p:nvSpPr>
          <p:cNvPr id="125" name="Google Shape;125;p24"/>
          <p:cNvSpPr txBox="1"/>
          <p:nvPr>
            <p:ph idx="1" type="subTitle"/>
          </p:nvPr>
        </p:nvSpPr>
        <p:spPr>
          <a:xfrm>
            <a:off x="3725757" y="2824750"/>
            <a:ext cx="4747800" cy="792600"/>
          </a:xfrm>
          <a:prstGeom prst="rect">
            <a:avLst/>
          </a:prstGeom>
          <a:ln>
            <a:noFill/>
          </a:ln>
        </p:spPr>
        <p:txBody>
          <a:bodyPr anchorCtr="0" anchor="t" bIns="91450" lIns="91450" spcFirstLastPara="1" rIns="91450" wrap="square" tIns="91450">
            <a:noAutofit/>
          </a:bodyPr>
          <a:lstStyle>
            <a:lvl1pPr lvl="0">
              <a:lnSpc>
                <a:spcPct val="100000"/>
              </a:lnSpc>
              <a:spcBef>
                <a:spcPts val="0"/>
              </a:spcBef>
              <a:spcAft>
                <a:spcPts val="0"/>
              </a:spcAft>
              <a:buClr>
                <a:schemeClr val="dk1"/>
              </a:buClr>
              <a:buSzPts val="2100"/>
              <a:buNone/>
              <a:defRPr sz="2100">
                <a:solidFill>
                  <a:schemeClr val="dk1"/>
                </a:solidFill>
              </a:defRPr>
            </a:lvl1pPr>
            <a:lvl2pPr lvl="1">
              <a:lnSpc>
                <a:spcPct val="100000"/>
              </a:lnSpc>
              <a:spcBef>
                <a:spcPts val="0"/>
              </a:spcBef>
              <a:spcAft>
                <a:spcPts val="0"/>
              </a:spcAft>
              <a:buClr>
                <a:schemeClr val="dk1"/>
              </a:buClr>
              <a:buSzPts val="2100"/>
              <a:buNone/>
              <a:defRPr sz="2100">
                <a:solidFill>
                  <a:schemeClr val="dk1"/>
                </a:solidFill>
              </a:defRPr>
            </a:lvl2pPr>
            <a:lvl3pPr lvl="2">
              <a:lnSpc>
                <a:spcPct val="100000"/>
              </a:lnSpc>
              <a:spcBef>
                <a:spcPts val="0"/>
              </a:spcBef>
              <a:spcAft>
                <a:spcPts val="0"/>
              </a:spcAft>
              <a:buClr>
                <a:schemeClr val="dk1"/>
              </a:buClr>
              <a:buSzPts val="2100"/>
              <a:buNone/>
              <a:defRPr sz="2100">
                <a:solidFill>
                  <a:schemeClr val="dk1"/>
                </a:solidFill>
              </a:defRPr>
            </a:lvl3pPr>
            <a:lvl4pPr lvl="3">
              <a:lnSpc>
                <a:spcPct val="100000"/>
              </a:lnSpc>
              <a:spcBef>
                <a:spcPts val="0"/>
              </a:spcBef>
              <a:spcAft>
                <a:spcPts val="0"/>
              </a:spcAft>
              <a:buClr>
                <a:schemeClr val="dk1"/>
              </a:buClr>
              <a:buSzPts val="2100"/>
              <a:buNone/>
              <a:defRPr sz="2100">
                <a:solidFill>
                  <a:schemeClr val="dk1"/>
                </a:solidFill>
              </a:defRPr>
            </a:lvl4pPr>
            <a:lvl5pPr lvl="4">
              <a:lnSpc>
                <a:spcPct val="100000"/>
              </a:lnSpc>
              <a:spcBef>
                <a:spcPts val="0"/>
              </a:spcBef>
              <a:spcAft>
                <a:spcPts val="0"/>
              </a:spcAft>
              <a:buClr>
                <a:schemeClr val="dk1"/>
              </a:buClr>
              <a:buSzPts val="2100"/>
              <a:buNone/>
              <a:defRPr sz="2100">
                <a:solidFill>
                  <a:schemeClr val="dk1"/>
                </a:solidFill>
              </a:defRPr>
            </a:lvl5pPr>
            <a:lvl6pPr lvl="5">
              <a:lnSpc>
                <a:spcPct val="100000"/>
              </a:lnSpc>
              <a:spcBef>
                <a:spcPts val="0"/>
              </a:spcBef>
              <a:spcAft>
                <a:spcPts val="0"/>
              </a:spcAft>
              <a:buClr>
                <a:schemeClr val="dk1"/>
              </a:buClr>
              <a:buSzPts val="2100"/>
              <a:buNone/>
              <a:defRPr sz="2100">
                <a:solidFill>
                  <a:schemeClr val="dk1"/>
                </a:solidFill>
              </a:defRPr>
            </a:lvl6pPr>
            <a:lvl7pPr lvl="6">
              <a:lnSpc>
                <a:spcPct val="100000"/>
              </a:lnSpc>
              <a:spcBef>
                <a:spcPts val="0"/>
              </a:spcBef>
              <a:spcAft>
                <a:spcPts val="0"/>
              </a:spcAft>
              <a:buClr>
                <a:schemeClr val="dk1"/>
              </a:buClr>
              <a:buSzPts val="2100"/>
              <a:buNone/>
              <a:defRPr sz="2100">
                <a:solidFill>
                  <a:schemeClr val="dk1"/>
                </a:solidFill>
              </a:defRPr>
            </a:lvl7pPr>
            <a:lvl8pPr lvl="7">
              <a:lnSpc>
                <a:spcPct val="100000"/>
              </a:lnSpc>
              <a:spcBef>
                <a:spcPts val="0"/>
              </a:spcBef>
              <a:spcAft>
                <a:spcPts val="0"/>
              </a:spcAft>
              <a:buClr>
                <a:schemeClr val="dk1"/>
              </a:buClr>
              <a:buSzPts val="2100"/>
              <a:buNone/>
              <a:defRPr sz="2100">
                <a:solidFill>
                  <a:schemeClr val="dk1"/>
                </a:solidFill>
              </a:defRPr>
            </a:lvl8pPr>
            <a:lvl9pPr lvl="8">
              <a:lnSpc>
                <a:spcPct val="100000"/>
              </a:lnSpc>
              <a:spcBef>
                <a:spcPts val="0"/>
              </a:spcBef>
              <a:spcAft>
                <a:spcPts val="0"/>
              </a:spcAft>
              <a:buClr>
                <a:schemeClr val="dk1"/>
              </a:buClr>
              <a:buSzPts val="2100"/>
              <a:buNone/>
              <a:defRPr sz="2100">
                <a:solidFill>
                  <a:schemeClr val="dk1"/>
                </a:solidFill>
              </a:defRPr>
            </a:lvl9pPr>
          </a:lstStyle>
          <a:p/>
        </p:txBody>
      </p:sp>
      <p:pic>
        <p:nvPicPr>
          <p:cNvPr id="126" name="Google Shape;126;p24"/>
          <p:cNvPicPr preferRelativeResize="0"/>
          <p:nvPr/>
        </p:nvPicPr>
        <p:blipFill rotWithShape="1">
          <a:blip r:embed="rId3">
            <a:alphaModFix/>
          </a:blip>
          <a:srcRect b="0" l="27499" r="0" t="18413"/>
          <a:stretch/>
        </p:blipFill>
        <p:spPr>
          <a:xfrm rot="-19">
            <a:off x="0" y="6"/>
            <a:ext cx="1810806" cy="1986811"/>
          </a:xfrm>
          <a:prstGeom prst="rect">
            <a:avLst/>
          </a:prstGeom>
          <a:noFill/>
          <a:ln>
            <a:noFill/>
          </a:ln>
        </p:spPr>
      </p:pic>
      <p:pic>
        <p:nvPicPr>
          <p:cNvPr id="127" name="Google Shape;127;p24"/>
          <p:cNvPicPr preferRelativeResize="0"/>
          <p:nvPr/>
        </p:nvPicPr>
        <p:blipFill rotWithShape="1">
          <a:blip r:embed="rId4">
            <a:alphaModFix/>
          </a:blip>
          <a:srcRect b="27820" l="9244" r="9236" t="27815"/>
          <a:stretch/>
        </p:blipFill>
        <p:spPr>
          <a:xfrm>
            <a:off x="7849231" y="350344"/>
            <a:ext cx="858767" cy="140343"/>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Ocean">
  <p:cSld name="SECTION_HEADER_1_2_1_2">
    <p:spTree>
      <p:nvGrpSpPr>
        <p:cNvPr id="128" name="Shape 128"/>
        <p:cNvGrpSpPr/>
        <p:nvPr/>
      </p:nvGrpSpPr>
      <p:grpSpPr>
        <a:xfrm>
          <a:off x="0" y="0"/>
          <a:ext cx="0" cy="0"/>
          <a:chOff x="0" y="0"/>
          <a:chExt cx="0" cy="0"/>
        </a:xfrm>
      </p:grpSpPr>
      <p:sp>
        <p:nvSpPr>
          <p:cNvPr id="129" name="Google Shape;129;p25"/>
          <p:cNvSpPr/>
          <p:nvPr/>
        </p:nvSpPr>
        <p:spPr>
          <a:xfrm>
            <a:off x="0" y="0"/>
            <a:ext cx="3385200" cy="5143500"/>
          </a:xfrm>
          <a:prstGeom prst="rect">
            <a:avLst/>
          </a:prstGeom>
          <a:solidFill>
            <a:srgbClr val="046773"/>
          </a:solidFill>
          <a:ln>
            <a:noFill/>
          </a:ln>
        </p:spPr>
        <p:txBody>
          <a:bodyPr anchorCtr="0" anchor="ctr" bIns="69750" lIns="69750" spcFirstLastPara="1" rIns="69750" wrap="square" tIns="69750">
            <a:noAutofit/>
          </a:bodyPr>
          <a:lstStyle/>
          <a:p>
            <a:pPr indent="0" lvl="0" marL="0" rtl="0" algn="ctr">
              <a:spcBef>
                <a:spcPts val="0"/>
              </a:spcBef>
              <a:spcAft>
                <a:spcPts val="0"/>
              </a:spcAft>
              <a:buNone/>
            </a:pPr>
            <a:r>
              <a:t/>
            </a:r>
            <a:endParaRPr sz="1100">
              <a:latin typeface="Nunito Sans"/>
              <a:ea typeface="Nunito Sans"/>
              <a:cs typeface="Nunito Sans"/>
              <a:sym typeface="Nunito Sans"/>
            </a:endParaRPr>
          </a:p>
        </p:txBody>
      </p:sp>
      <p:pic>
        <p:nvPicPr>
          <p:cNvPr id="130" name="Google Shape;130;p25"/>
          <p:cNvPicPr preferRelativeResize="0"/>
          <p:nvPr/>
        </p:nvPicPr>
        <p:blipFill rotWithShape="1">
          <a:blip r:embed="rId2">
            <a:alphaModFix/>
          </a:blip>
          <a:srcRect b="0" l="33266" r="0" t="24868"/>
          <a:stretch/>
        </p:blipFill>
        <p:spPr>
          <a:xfrm>
            <a:off x="0" y="0"/>
            <a:ext cx="1810806" cy="1986823"/>
          </a:xfrm>
          <a:prstGeom prst="rect">
            <a:avLst/>
          </a:prstGeom>
          <a:noFill/>
          <a:ln>
            <a:noFill/>
          </a:ln>
        </p:spPr>
      </p:pic>
      <p:pic>
        <p:nvPicPr>
          <p:cNvPr id="131" name="Google Shape;131;p25"/>
          <p:cNvPicPr preferRelativeResize="0"/>
          <p:nvPr/>
        </p:nvPicPr>
        <p:blipFill rotWithShape="1">
          <a:blip r:embed="rId2">
            <a:alphaModFix/>
          </a:blip>
          <a:srcRect b="25356" l="0" r="0" t="0"/>
          <a:stretch/>
        </p:blipFill>
        <p:spPr>
          <a:xfrm>
            <a:off x="1400577" y="2455255"/>
            <a:ext cx="3695596" cy="2688243"/>
          </a:xfrm>
          <a:prstGeom prst="rect">
            <a:avLst/>
          </a:prstGeom>
          <a:noFill/>
          <a:ln>
            <a:noFill/>
          </a:ln>
        </p:spPr>
      </p:pic>
      <p:sp>
        <p:nvSpPr>
          <p:cNvPr id="132" name="Google Shape;132;p25"/>
          <p:cNvSpPr/>
          <p:nvPr/>
        </p:nvSpPr>
        <p:spPr>
          <a:xfrm>
            <a:off x="3385038" y="0"/>
            <a:ext cx="5758800" cy="5143500"/>
          </a:xfrm>
          <a:prstGeom prst="rect">
            <a:avLst/>
          </a:prstGeom>
          <a:solidFill>
            <a:schemeClr val="lt1"/>
          </a:solidFill>
          <a:ln>
            <a:noFill/>
          </a:ln>
        </p:spPr>
        <p:txBody>
          <a:bodyPr anchorCtr="0" anchor="ctr" bIns="91450" lIns="91450" spcFirstLastPara="1" rIns="91450" wrap="square" tIns="91450">
            <a:noAutofit/>
          </a:bodyPr>
          <a:lstStyle/>
          <a:p>
            <a:pPr indent="0" lvl="0" marL="0" rtl="0" algn="ctr">
              <a:spcBef>
                <a:spcPts val="0"/>
              </a:spcBef>
              <a:spcAft>
                <a:spcPts val="0"/>
              </a:spcAft>
              <a:buNone/>
            </a:pPr>
            <a:r>
              <a:t/>
            </a:r>
            <a:endParaRPr sz="1400">
              <a:latin typeface="Nunito Sans"/>
              <a:ea typeface="Nunito Sans"/>
              <a:cs typeface="Nunito Sans"/>
              <a:sym typeface="Nunito Sans"/>
            </a:endParaRPr>
          </a:p>
        </p:txBody>
      </p:sp>
      <p:sp>
        <p:nvSpPr>
          <p:cNvPr id="133" name="Google Shape;133;p25"/>
          <p:cNvSpPr txBox="1"/>
          <p:nvPr>
            <p:ph type="ctrTitle"/>
          </p:nvPr>
        </p:nvSpPr>
        <p:spPr>
          <a:xfrm>
            <a:off x="3725738" y="1643350"/>
            <a:ext cx="4747800" cy="1181400"/>
          </a:xfrm>
          <a:prstGeom prst="rect">
            <a:avLst/>
          </a:prstGeom>
          <a:ln>
            <a:noFill/>
          </a:ln>
        </p:spPr>
        <p:txBody>
          <a:bodyPr anchorCtr="0" anchor="b" bIns="91450" lIns="91450" spcFirstLastPara="1" rIns="91450" wrap="square" tIns="91450">
            <a:noAutofit/>
          </a:bodyPr>
          <a:lstStyle>
            <a:lvl1pPr lvl="0">
              <a:spcBef>
                <a:spcPts val="0"/>
              </a:spcBef>
              <a:spcAft>
                <a:spcPts val="0"/>
              </a:spcAft>
              <a:buSzPts val="3700"/>
              <a:buNone/>
              <a:defRPr b="1" sz="3700"/>
            </a:lvl1pPr>
            <a:lvl2pPr lvl="1">
              <a:spcBef>
                <a:spcPts val="0"/>
              </a:spcBef>
              <a:spcAft>
                <a:spcPts val="0"/>
              </a:spcAft>
              <a:buSzPts val="5200"/>
              <a:buNone/>
              <a:defRPr sz="5200"/>
            </a:lvl2pPr>
            <a:lvl3pPr lvl="2">
              <a:spcBef>
                <a:spcPts val="0"/>
              </a:spcBef>
              <a:spcAft>
                <a:spcPts val="0"/>
              </a:spcAft>
              <a:buSzPts val="5200"/>
              <a:buNone/>
              <a:defRPr sz="5200"/>
            </a:lvl3pPr>
            <a:lvl4pPr lvl="3">
              <a:spcBef>
                <a:spcPts val="0"/>
              </a:spcBef>
              <a:spcAft>
                <a:spcPts val="0"/>
              </a:spcAft>
              <a:buSzPts val="5200"/>
              <a:buNone/>
              <a:defRPr sz="5200"/>
            </a:lvl4pPr>
            <a:lvl5pPr lvl="4">
              <a:spcBef>
                <a:spcPts val="0"/>
              </a:spcBef>
              <a:spcAft>
                <a:spcPts val="0"/>
              </a:spcAft>
              <a:buSzPts val="5200"/>
              <a:buNone/>
              <a:defRPr sz="5200"/>
            </a:lvl5pPr>
            <a:lvl6pPr lvl="5">
              <a:spcBef>
                <a:spcPts val="0"/>
              </a:spcBef>
              <a:spcAft>
                <a:spcPts val="0"/>
              </a:spcAft>
              <a:buSzPts val="5200"/>
              <a:buNone/>
              <a:defRPr sz="5200"/>
            </a:lvl6pPr>
            <a:lvl7pPr lvl="6">
              <a:spcBef>
                <a:spcPts val="0"/>
              </a:spcBef>
              <a:spcAft>
                <a:spcPts val="0"/>
              </a:spcAft>
              <a:buSzPts val="5200"/>
              <a:buNone/>
              <a:defRPr sz="5200"/>
            </a:lvl7pPr>
            <a:lvl8pPr lvl="7">
              <a:spcBef>
                <a:spcPts val="0"/>
              </a:spcBef>
              <a:spcAft>
                <a:spcPts val="0"/>
              </a:spcAft>
              <a:buSzPts val="5200"/>
              <a:buNone/>
              <a:defRPr sz="5200"/>
            </a:lvl8pPr>
            <a:lvl9pPr lvl="8">
              <a:spcBef>
                <a:spcPts val="0"/>
              </a:spcBef>
              <a:spcAft>
                <a:spcPts val="0"/>
              </a:spcAft>
              <a:buSzPts val="5200"/>
              <a:buNone/>
              <a:defRPr sz="5200"/>
            </a:lvl9pPr>
          </a:lstStyle>
          <a:p/>
        </p:txBody>
      </p:sp>
      <p:sp>
        <p:nvSpPr>
          <p:cNvPr id="134" name="Google Shape;134;p25"/>
          <p:cNvSpPr txBox="1"/>
          <p:nvPr>
            <p:ph idx="1" type="subTitle"/>
          </p:nvPr>
        </p:nvSpPr>
        <p:spPr>
          <a:xfrm>
            <a:off x="3725757" y="2824750"/>
            <a:ext cx="4747800" cy="792600"/>
          </a:xfrm>
          <a:prstGeom prst="rect">
            <a:avLst/>
          </a:prstGeom>
          <a:ln>
            <a:noFill/>
          </a:ln>
        </p:spPr>
        <p:txBody>
          <a:bodyPr anchorCtr="0" anchor="t" bIns="91450" lIns="91450" spcFirstLastPara="1" rIns="91450" wrap="square" tIns="91450">
            <a:noAutofit/>
          </a:bodyPr>
          <a:lstStyle>
            <a:lvl1pPr lvl="0">
              <a:lnSpc>
                <a:spcPct val="100000"/>
              </a:lnSpc>
              <a:spcBef>
                <a:spcPts val="0"/>
              </a:spcBef>
              <a:spcAft>
                <a:spcPts val="0"/>
              </a:spcAft>
              <a:buClr>
                <a:schemeClr val="dk1"/>
              </a:buClr>
              <a:buSzPts val="2100"/>
              <a:buNone/>
              <a:defRPr sz="2100">
                <a:solidFill>
                  <a:schemeClr val="dk1"/>
                </a:solidFill>
              </a:defRPr>
            </a:lvl1pPr>
            <a:lvl2pPr lvl="1">
              <a:lnSpc>
                <a:spcPct val="100000"/>
              </a:lnSpc>
              <a:spcBef>
                <a:spcPts val="0"/>
              </a:spcBef>
              <a:spcAft>
                <a:spcPts val="0"/>
              </a:spcAft>
              <a:buClr>
                <a:schemeClr val="dk1"/>
              </a:buClr>
              <a:buSzPts val="2100"/>
              <a:buNone/>
              <a:defRPr sz="2100">
                <a:solidFill>
                  <a:schemeClr val="dk1"/>
                </a:solidFill>
              </a:defRPr>
            </a:lvl2pPr>
            <a:lvl3pPr lvl="2">
              <a:lnSpc>
                <a:spcPct val="100000"/>
              </a:lnSpc>
              <a:spcBef>
                <a:spcPts val="0"/>
              </a:spcBef>
              <a:spcAft>
                <a:spcPts val="0"/>
              </a:spcAft>
              <a:buClr>
                <a:schemeClr val="dk1"/>
              </a:buClr>
              <a:buSzPts val="2100"/>
              <a:buNone/>
              <a:defRPr sz="2100">
                <a:solidFill>
                  <a:schemeClr val="dk1"/>
                </a:solidFill>
              </a:defRPr>
            </a:lvl3pPr>
            <a:lvl4pPr lvl="3">
              <a:lnSpc>
                <a:spcPct val="100000"/>
              </a:lnSpc>
              <a:spcBef>
                <a:spcPts val="0"/>
              </a:spcBef>
              <a:spcAft>
                <a:spcPts val="0"/>
              </a:spcAft>
              <a:buClr>
                <a:schemeClr val="dk1"/>
              </a:buClr>
              <a:buSzPts val="2100"/>
              <a:buNone/>
              <a:defRPr sz="2100">
                <a:solidFill>
                  <a:schemeClr val="dk1"/>
                </a:solidFill>
              </a:defRPr>
            </a:lvl4pPr>
            <a:lvl5pPr lvl="4">
              <a:lnSpc>
                <a:spcPct val="100000"/>
              </a:lnSpc>
              <a:spcBef>
                <a:spcPts val="0"/>
              </a:spcBef>
              <a:spcAft>
                <a:spcPts val="0"/>
              </a:spcAft>
              <a:buClr>
                <a:schemeClr val="dk1"/>
              </a:buClr>
              <a:buSzPts val="2100"/>
              <a:buNone/>
              <a:defRPr sz="2100">
                <a:solidFill>
                  <a:schemeClr val="dk1"/>
                </a:solidFill>
              </a:defRPr>
            </a:lvl5pPr>
            <a:lvl6pPr lvl="5">
              <a:lnSpc>
                <a:spcPct val="100000"/>
              </a:lnSpc>
              <a:spcBef>
                <a:spcPts val="0"/>
              </a:spcBef>
              <a:spcAft>
                <a:spcPts val="0"/>
              </a:spcAft>
              <a:buClr>
                <a:schemeClr val="dk1"/>
              </a:buClr>
              <a:buSzPts val="2100"/>
              <a:buNone/>
              <a:defRPr sz="2100">
                <a:solidFill>
                  <a:schemeClr val="dk1"/>
                </a:solidFill>
              </a:defRPr>
            </a:lvl6pPr>
            <a:lvl7pPr lvl="6">
              <a:lnSpc>
                <a:spcPct val="100000"/>
              </a:lnSpc>
              <a:spcBef>
                <a:spcPts val="0"/>
              </a:spcBef>
              <a:spcAft>
                <a:spcPts val="0"/>
              </a:spcAft>
              <a:buClr>
                <a:schemeClr val="dk1"/>
              </a:buClr>
              <a:buSzPts val="2100"/>
              <a:buNone/>
              <a:defRPr sz="2100">
                <a:solidFill>
                  <a:schemeClr val="dk1"/>
                </a:solidFill>
              </a:defRPr>
            </a:lvl7pPr>
            <a:lvl8pPr lvl="7">
              <a:lnSpc>
                <a:spcPct val="100000"/>
              </a:lnSpc>
              <a:spcBef>
                <a:spcPts val="0"/>
              </a:spcBef>
              <a:spcAft>
                <a:spcPts val="0"/>
              </a:spcAft>
              <a:buClr>
                <a:schemeClr val="dk1"/>
              </a:buClr>
              <a:buSzPts val="2100"/>
              <a:buNone/>
              <a:defRPr sz="2100">
                <a:solidFill>
                  <a:schemeClr val="dk1"/>
                </a:solidFill>
              </a:defRPr>
            </a:lvl8pPr>
            <a:lvl9pPr lvl="8">
              <a:lnSpc>
                <a:spcPct val="100000"/>
              </a:lnSpc>
              <a:spcBef>
                <a:spcPts val="0"/>
              </a:spcBef>
              <a:spcAft>
                <a:spcPts val="0"/>
              </a:spcAft>
              <a:buClr>
                <a:schemeClr val="dk1"/>
              </a:buClr>
              <a:buSzPts val="2100"/>
              <a:buNone/>
              <a:defRPr sz="2100">
                <a:solidFill>
                  <a:schemeClr val="dk1"/>
                </a:solidFill>
              </a:defRPr>
            </a:lvl9pPr>
          </a:lstStyle>
          <a:p/>
        </p:txBody>
      </p:sp>
      <p:pic>
        <p:nvPicPr>
          <p:cNvPr id="135" name="Google Shape;135;p25"/>
          <p:cNvPicPr preferRelativeResize="0"/>
          <p:nvPr/>
        </p:nvPicPr>
        <p:blipFill rotWithShape="1">
          <a:blip r:embed="rId3">
            <a:alphaModFix/>
          </a:blip>
          <a:srcRect b="27820" l="9244" r="9236" t="27815"/>
          <a:stretch/>
        </p:blipFill>
        <p:spPr>
          <a:xfrm>
            <a:off x="7849231" y="350344"/>
            <a:ext cx="858767" cy="140343"/>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Pattern">
  <p:cSld name="SECTION_HEADER_1_2_1_1">
    <p:spTree>
      <p:nvGrpSpPr>
        <p:cNvPr id="136" name="Shape 136"/>
        <p:cNvGrpSpPr/>
        <p:nvPr/>
      </p:nvGrpSpPr>
      <p:grpSpPr>
        <a:xfrm>
          <a:off x="0" y="0"/>
          <a:ext cx="0" cy="0"/>
          <a:chOff x="0" y="0"/>
          <a:chExt cx="0" cy="0"/>
        </a:xfrm>
      </p:grpSpPr>
      <p:pic>
        <p:nvPicPr>
          <p:cNvPr id="137" name="Google Shape;137;p26"/>
          <p:cNvPicPr preferRelativeResize="0"/>
          <p:nvPr/>
        </p:nvPicPr>
        <p:blipFill rotWithShape="1">
          <a:blip r:embed="rId2">
            <a:alphaModFix/>
          </a:blip>
          <a:srcRect b="0" l="31492" r="31488" t="0"/>
          <a:stretch/>
        </p:blipFill>
        <p:spPr>
          <a:xfrm>
            <a:off x="0" y="0"/>
            <a:ext cx="3385037" cy="5143501"/>
          </a:xfrm>
          <a:prstGeom prst="rect">
            <a:avLst/>
          </a:prstGeom>
          <a:noFill/>
          <a:ln>
            <a:noFill/>
          </a:ln>
        </p:spPr>
      </p:pic>
      <p:sp>
        <p:nvSpPr>
          <p:cNvPr id="138" name="Google Shape;138;p26"/>
          <p:cNvSpPr/>
          <p:nvPr/>
        </p:nvSpPr>
        <p:spPr>
          <a:xfrm>
            <a:off x="3385038" y="0"/>
            <a:ext cx="5758800" cy="5143500"/>
          </a:xfrm>
          <a:prstGeom prst="rect">
            <a:avLst/>
          </a:prstGeom>
          <a:solidFill>
            <a:schemeClr val="lt1"/>
          </a:solidFill>
          <a:ln>
            <a:noFill/>
          </a:ln>
        </p:spPr>
        <p:txBody>
          <a:bodyPr anchorCtr="0" anchor="ctr" bIns="91450" lIns="91450" spcFirstLastPara="1" rIns="91450" wrap="square" tIns="91450">
            <a:noAutofit/>
          </a:bodyPr>
          <a:lstStyle/>
          <a:p>
            <a:pPr indent="0" lvl="0" marL="0" rtl="0" algn="ctr">
              <a:spcBef>
                <a:spcPts val="0"/>
              </a:spcBef>
              <a:spcAft>
                <a:spcPts val="0"/>
              </a:spcAft>
              <a:buNone/>
            </a:pPr>
            <a:r>
              <a:t/>
            </a:r>
            <a:endParaRPr sz="1400">
              <a:latin typeface="Nunito Sans"/>
              <a:ea typeface="Nunito Sans"/>
              <a:cs typeface="Nunito Sans"/>
              <a:sym typeface="Nunito Sans"/>
            </a:endParaRPr>
          </a:p>
        </p:txBody>
      </p:sp>
      <p:sp>
        <p:nvSpPr>
          <p:cNvPr id="139" name="Google Shape;139;p26"/>
          <p:cNvSpPr txBox="1"/>
          <p:nvPr>
            <p:ph type="ctrTitle"/>
          </p:nvPr>
        </p:nvSpPr>
        <p:spPr>
          <a:xfrm>
            <a:off x="3725738" y="1643350"/>
            <a:ext cx="4747800" cy="1181400"/>
          </a:xfrm>
          <a:prstGeom prst="rect">
            <a:avLst/>
          </a:prstGeom>
          <a:ln>
            <a:noFill/>
          </a:ln>
        </p:spPr>
        <p:txBody>
          <a:bodyPr anchorCtr="0" anchor="b" bIns="91450" lIns="91450" spcFirstLastPara="1" rIns="91450" wrap="square" tIns="91450">
            <a:noAutofit/>
          </a:bodyPr>
          <a:lstStyle>
            <a:lvl1pPr lvl="0">
              <a:spcBef>
                <a:spcPts val="0"/>
              </a:spcBef>
              <a:spcAft>
                <a:spcPts val="0"/>
              </a:spcAft>
              <a:buSzPts val="3700"/>
              <a:buNone/>
              <a:defRPr b="1" sz="3700"/>
            </a:lvl1pPr>
            <a:lvl2pPr lvl="1">
              <a:spcBef>
                <a:spcPts val="0"/>
              </a:spcBef>
              <a:spcAft>
                <a:spcPts val="0"/>
              </a:spcAft>
              <a:buSzPts val="5200"/>
              <a:buNone/>
              <a:defRPr sz="5200"/>
            </a:lvl2pPr>
            <a:lvl3pPr lvl="2">
              <a:spcBef>
                <a:spcPts val="0"/>
              </a:spcBef>
              <a:spcAft>
                <a:spcPts val="0"/>
              </a:spcAft>
              <a:buSzPts val="5200"/>
              <a:buNone/>
              <a:defRPr sz="5200"/>
            </a:lvl3pPr>
            <a:lvl4pPr lvl="3">
              <a:spcBef>
                <a:spcPts val="0"/>
              </a:spcBef>
              <a:spcAft>
                <a:spcPts val="0"/>
              </a:spcAft>
              <a:buSzPts val="5200"/>
              <a:buNone/>
              <a:defRPr sz="5200"/>
            </a:lvl4pPr>
            <a:lvl5pPr lvl="4">
              <a:spcBef>
                <a:spcPts val="0"/>
              </a:spcBef>
              <a:spcAft>
                <a:spcPts val="0"/>
              </a:spcAft>
              <a:buSzPts val="5200"/>
              <a:buNone/>
              <a:defRPr sz="5200"/>
            </a:lvl5pPr>
            <a:lvl6pPr lvl="5">
              <a:spcBef>
                <a:spcPts val="0"/>
              </a:spcBef>
              <a:spcAft>
                <a:spcPts val="0"/>
              </a:spcAft>
              <a:buSzPts val="5200"/>
              <a:buNone/>
              <a:defRPr sz="5200"/>
            </a:lvl6pPr>
            <a:lvl7pPr lvl="6">
              <a:spcBef>
                <a:spcPts val="0"/>
              </a:spcBef>
              <a:spcAft>
                <a:spcPts val="0"/>
              </a:spcAft>
              <a:buSzPts val="5200"/>
              <a:buNone/>
              <a:defRPr sz="5200"/>
            </a:lvl7pPr>
            <a:lvl8pPr lvl="7">
              <a:spcBef>
                <a:spcPts val="0"/>
              </a:spcBef>
              <a:spcAft>
                <a:spcPts val="0"/>
              </a:spcAft>
              <a:buSzPts val="5200"/>
              <a:buNone/>
              <a:defRPr sz="5200"/>
            </a:lvl8pPr>
            <a:lvl9pPr lvl="8">
              <a:spcBef>
                <a:spcPts val="0"/>
              </a:spcBef>
              <a:spcAft>
                <a:spcPts val="0"/>
              </a:spcAft>
              <a:buSzPts val="5200"/>
              <a:buNone/>
              <a:defRPr sz="5200"/>
            </a:lvl9pPr>
          </a:lstStyle>
          <a:p/>
        </p:txBody>
      </p:sp>
      <p:sp>
        <p:nvSpPr>
          <p:cNvPr id="140" name="Google Shape;140;p26"/>
          <p:cNvSpPr txBox="1"/>
          <p:nvPr>
            <p:ph idx="1" type="subTitle"/>
          </p:nvPr>
        </p:nvSpPr>
        <p:spPr>
          <a:xfrm>
            <a:off x="3725757" y="2824750"/>
            <a:ext cx="4747800" cy="792600"/>
          </a:xfrm>
          <a:prstGeom prst="rect">
            <a:avLst/>
          </a:prstGeom>
          <a:ln>
            <a:noFill/>
          </a:ln>
        </p:spPr>
        <p:txBody>
          <a:bodyPr anchorCtr="0" anchor="t" bIns="91450" lIns="91450" spcFirstLastPara="1" rIns="91450" wrap="square" tIns="91450">
            <a:noAutofit/>
          </a:bodyPr>
          <a:lstStyle>
            <a:lvl1pPr lvl="0">
              <a:lnSpc>
                <a:spcPct val="100000"/>
              </a:lnSpc>
              <a:spcBef>
                <a:spcPts val="0"/>
              </a:spcBef>
              <a:spcAft>
                <a:spcPts val="0"/>
              </a:spcAft>
              <a:buClr>
                <a:schemeClr val="dk1"/>
              </a:buClr>
              <a:buSzPts val="2100"/>
              <a:buNone/>
              <a:defRPr sz="2100">
                <a:solidFill>
                  <a:schemeClr val="dk1"/>
                </a:solidFill>
              </a:defRPr>
            </a:lvl1pPr>
            <a:lvl2pPr lvl="1">
              <a:lnSpc>
                <a:spcPct val="100000"/>
              </a:lnSpc>
              <a:spcBef>
                <a:spcPts val="0"/>
              </a:spcBef>
              <a:spcAft>
                <a:spcPts val="0"/>
              </a:spcAft>
              <a:buClr>
                <a:schemeClr val="dk1"/>
              </a:buClr>
              <a:buSzPts val="2100"/>
              <a:buNone/>
              <a:defRPr sz="2100">
                <a:solidFill>
                  <a:schemeClr val="dk1"/>
                </a:solidFill>
              </a:defRPr>
            </a:lvl2pPr>
            <a:lvl3pPr lvl="2">
              <a:lnSpc>
                <a:spcPct val="100000"/>
              </a:lnSpc>
              <a:spcBef>
                <a:spcPts val="0"/>
              </a:spcBef>
              <a:spcAft>
                <a:spcPts val="0"/>
              </a:spcAft>
              <a:buClr>
                <a:schemeClr val="dk1"/>
              </a:buClr>
              <a:buSzPts val="2100"/>
              <a:buNone/>
              <a:defRPr sz="2100">
                <a:solidFill>
                  <a:schemeClr val="dk1"/>
                </a:solidFill>
              </a:defRPr>
            </a:lvl3pPr>
            <a:lvl4pPr lvl="3">
              <a:lnSpc>
                <a:spcPct val="100000"/>
              </a:lnSpc>
              <a:spcBef>
                <a:spcPts val="0"/>
              </a:spcBef>
              <a:spcAft>
                <a:spcPts val="0"/>
              </a:spcAft>
              <a:buClr>
                <a:schemeClr val="dk1"/>
              </a:buClr>
              <a:buSzPts val="2100"/>
              <a:buNone/>
              <a:defRPr sz="2100">
                <a:solidFill>
                  <a:schemeClr val="dk1"/>
                </a:solidFill>
              </a:defRPr>
            </a:lvl4pPr>
            <a:lvl5pPr lvl="4">
              <a:lnSpc>
                <a:spcPct val="100000"/>
              </a:lnSpc>
              <a:spcBef>
                <a:spcPts val="0"/>
              </a:spcBef>
              <a:spcAft>
                <a:spcPts val="0"/>
              </a:spcAft>
              <a:buClr>
                <a:schemeClr val="dk1"/>
              </a:buClr>
              <a:buSzPts val="2100"/>
              <a:buNone/>
              <a:defRPr sz="2100">
                <a:solidFill>
                  <a:schemeClr val="dk1"/>
                </a:solidFill>
              </a:defRPr>
            </a:lvl5pPr>
            <a:lvl6pPr lvl="5">
              <a:lnSpc>
                <a:spcPct val="100000"/>
              </a:lnSpc>
              <a:spcBef>
                <a:spcPts val="0"/>
              </a:spcBef>
              <a:spcAft>
                <a:spcPts val="0"/>
              </a:spcAft>
              <a:buClr>
                <a:schemeClr val="dk1"/>
              </a:buClr>
              <a:buSzPts val="2100"/>
              <a:buNone/>
              <a:defRPr sz="2100">
                <a:solidFill>
                  <a:schemeClr val="dk1"/>
                </a:solidFill>
              </a:defRPr>
            </a:lvl6pPr>
            <a:lvl7pPr lvl="6">
              <a:lnSpc>
                <a:spcPct val="100000"/>
              </a:lnSpc>
              <a:spcBef>
                <a:spcPts val="0"/>
              </a:spcBef>
              <a:spcAft>
                <a:spcPts val="0"/>
              </a:spcAft>
              <a:buClr>
                <a:schemeClr val="dk1"/>
              </a:buClr>
              <a:buSzPts val="2100"/>
              <a:buNone/>
              <a:defRPr sz="2100">
                <a:solidFill>
                  <a:schemeClr val="dk1"/>
                </a:solidFill>
              </a:defRPr>
            </a:lvl7pPr>
            <a:lvl8pPr lvl="7">
              <a:lnSpc>
                <a:spcPct val="100000"/>
              </a:lnSpc>
              <a:spcBef>
                <a:spcPts val="0"/>
              </a:spcBef>
              <a:spcAft>
                <a:spcPts val="0"/>
              </a:spcAft>
              <a:buClr>
                <a:schemeClr val="dk1"/>
              </a:buClr>
              <a:buSzPts val="2100"/>
              <a:buNone/>
              <a:defRPr sz="2100">
                <a:solidFill>
                  <a:schemeClr val="dk1"/>
                </a:solidFill>
              </a:defRPr>
            </a:lvl8pPr>
            <a:lvl9pPr lvl="8">
              <a:lnSpc>
                <a:spcPct val="100000"/>
              </a:lnSpc>
              <a:spcBef>
                <a:spcPts val="0"/>
              </a:spcBef>
              <a:spcAft>
                <a:spcPts val="0"/>
              </a:spcAft>
              <a:buClr>
                <a:schemeClr val="dk1"/>
              </a:buClr>
              <a:buSzPts val="2100"/>
              <a:buNone/>
              <a:defRPr sz="2100">
                <a:solidFill>
                  <a:schemeClr val="dk1"/>
                </a:solidFill>
              </a:defRPr>
            </a:lvl9pPr>
          </a:lstStyle>
          <a:p/>
        </p:txBody>
      </p:sp>
      <p:pic>
        <p:nvPicPr>
          <p:cNvPr id="141" name="Google Shape;141;p26"/>
          <p:cNvPicPr preferRelativeResize="0"/>
          <p:nvPr/>
        </p:nvPicPr>
        <p:blipFill rotWithShape="1">
          <a:blip r:embed="rId3">
            <a:alphaModFix/>
          </a:blip>
          <a:srcRect b="27820" l="9244" r="9236" t="27815"/>
          <a:stretch/>
        </p:blipFill>
        <p:spPr>
          <a:xfrm>
            <a:off x="7849231" y="350344"/>
            <a:ext cx="858767" cy="140343"/>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er Story">
  <p:cSld name="SECTION_HEADER_1_2_1_1_1">
    <p:spTree>
      <p:nvGrpSpPr>
        <p:cNvPr id="142" name="Shape 142"/>
        <p:cNvGrpSpPr/>
        <p:nvPr/>
      </p:nvGrpSpPr>
      <p:grpSpPr>
        <a:xfrm>
          <a:off x="0" y="0"/>
          <a:ext cx="0" cy="0"/>
          <a:chOff x="0" y="0"/>
          <a:chExt cx="0" cy="0"/>
        </a:xfrm>
      </p:grpSpPr>
      <p:sp>
        <p:nvSpPr>
          <p:cNvPr id="143" name="Google Shape;143;p27"/>
          <p:cNvSpPr/>
          <p:nvPr/>
        </p:nvSpPr>
        <p:spPr>
          <a:xfrm>
            <a:off x="5993846" y="-131"/>
            <a:ext cx="3150300" cy="5143500"/>
          </a:xfrm>
          <a:prstGeom prst="rect">
            <a:avLst/>
          </a:prstGeom>
          <a:solidFill>
            <a:schemeClr val="accent1"/>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pic>
        <p:nvPicPr>
          <p:cNvPr id="144" name="Google Shape;144;p27"/>
          <p:cNvPicPr preferRelativeResize="0"/>
          <p:nvPr/>
        </p:nvPicPr>
        <p:blipFill rotWithShape="1">
          <a:blip r:embed="rId2">
            <a:alphaModFix/>
          </a:blip>
          <a:srcRect b="20267" l="0" r="30449" t="0"/>
          <a:stretch/>
        </p:blipFill>
        <p:spPr>
          <a:xfrm>
            <a:off x="6560423" y="2254350"/>
            <a:ext cx="2583595" cy="2889149"/>
          </a:xfrm>
          <a:prstGeom prst="rect">
            <a:avLst/>
          </a:prstGeom>
          <a:noFill/>
          <a:ln>
            <a:noFill/>
          </a:ln>
        </p:spPr>
      </p:pic>
      <p:pic>
        <p:nvPicPr>
          <p:cNvPr id="145" name="Google Shape;145;p27"/>
          <p:cNvPicPr preferRelativeResize="0"/>
          <p:nvPr/>
        </p:nvPicPr>
        <p:blipFill rotWithShape="1">
          <a:blip r:embed="rId2">
            <a:alphaModFix/>
          </a:blip>
          <a:srcRect b="0" l="35228" r="0" t="39711"/>
          <a:stretch/>
        </p:blipFill>
        <p:spPr>
          <a:xfrm>
            <a:off x="5993846" y="0"/>
            <a:ext cx="1090734" cy="990321"/>
          </a:xfrm>
          <a:prstGeom prst="rect">
            <a:avLst/>
          </a:prstGeom>
          <a:noFill/>
          <a:ln>
            <a:noFill/>
          </a:ln>
        </p:spPr>
      </p:pic>
      <p:pic>
        <p:nvPicPr>
          <p:cNvPr id="146" name="Google Shape;146;p27"/>
          <p:cNvPicPr preferRelativeResize="0"/>
          <p:nvPr/>
        </p:nvPicPr>
        <p:blipFill rotWithShape="1">
          <a:blip r:embed="rId3">
            <a:alphaModFix/>
          </a:blip>
          <a:srcRect b="27193" l="9143" r="9143" t="27193"/>
          <a:stretch/>
        </p:blipFill>
        <p:spPr>
          <a:xfrm>
            <a:off x="7849230" y="350342"/>
            <a:ext cx="858767" cy="140343"/>
          </a:xfrm>
          <a:prstGeom prst="rect">
            <a:avLst/>
          </a:prstGeom>
          <a:noFill/>
          <a:ln>
            <a:noFill/>
          </a:ln>
        </p:spPr>
      </p:pic>
      <p:sp>
        <p:nvSpPr>
          <p:cNvPr id="147" name="Google Shape;147;p27"/>
          <p:cNvSpPr/>
          <p:nvPr/>
        </p:nvSpPr>
        <p:spPr>
          <a:xfrm>
            <a:off x="5578538" y="1204706"/>
            <a:ext cx="2912100" cy="3120300"/>
          </a:xfrm>
          <a:prstGeom prst="rect">
            <a:avLst/>
          </a:prstGeom>
          <a:solidFill>
            <a:srgbClr val="FFFFFF"/>
          </a:solidFill>
          <a:ln cap="flat" cmpd="sng" w="14525">
            <a:solidFill>
              <a:schemeClr val="dk1"/>
            </a:solidFill>
            <a:prstDash val="solid"/>
            <a:round/>
            <a:headEnd len="sm" w="sm" type="none"/>
            <a:tailEnd len="sm" w="sm" type="none"/>
          </a:ln>
          <a:effectLst>
            <a:outerShdw rotWithShape="0" algn="bl" dir="5400000" dist="58127">
              <a:srgbClr val="000000"/>
            </a:outerShdw>
          </a:effectLst>
        </p:spPr>
        <p:txBody>
          <a:bodyPr anchorCtr="0" anchor="ctr" bIns="69750" lIns="69750" spcFirstLastPara="1" rIns="69750" wrap="square" tIns="69750">
            <a:noAutofit/>
          </a:bodyPr>
          <a:lstStyle/>
          <a:p>
            <a:pPr indent="0" lvl="0" marL="0" rtl="0" algn="ctr">
              <a:spcBef>
                <a:spcPts val="0"/>
              </a:spcBef>
              <a:spcAft>
                <a:spcPts val="0"/>
              </a:spcAft>
              <a:buNone/>
            </a:pPr>
            <a:r>
              <a:t/>
            </a:r>
            <a:endParaRPr sz="1100"/>
          </a:p>
        </p:txBody>
      </p:sp>
      <p:sp>
        <p:nvSpPr>
          <p:cNvPr id="148" name="Google Shape;148;p27"/>
          <p:cNvSpPr txBox="1"/>
          <p:nvPr/>
        </p:nvSpPr>
        <p:spPr>
          <a:xfrm>
            <a:off x="539904" y="2197200"/>
            <a:ext cx="1225800" cy="201300"/>
          </a:xfrm>
          <a:prstGeom prst="rect">
            <a:avLst/>
          </a:prstGeom>
          <a:noFill/>
          <a:ln>
            <a:noFill/>
          </a:ln>
        </p:spPr>
        <p:txBody>
          <a:bodyPr anchorCtr="0" anchor="t" bIns="69750" lIns="69750" spcFirstLastPara="1" rIns="69750" wrap="square" tIns="69750">
            <a:noAutofit/>
          </a:bodyPr>
          <a:lstStyle/>
          <a:p>
            <a:pPr indent="0" lvl="0" marL="0" rtl="0" algn="l">
              <a:spcBef>
                <a:spcPts val="0"/>
              </a:spcBef>
              <a:spcAft>
                <a:spcPts val="0"/>
              </a:spcAft>
              <a:buNone/>
            </a:pPr>
            <a:r>
              <a:rPr b="1" lang="en" sz="1200">
                <a:solidFill>
                  <a:schemeClr val="dk1"/>
                </a:solidFill>
                <a:latin typeface="Nunito Sans"/>
                <a:ea typeface="Nunito Sans"/>
                <a:cs typeface="Nunito Sans"/>
                <a:sym typeface="Nunito Sans"/>
              </a:rPr>
              <a:t>The Challenge</a:t>
            </a:r>
            <a:endParaRPr b="1" sz="1200">
              <a:solidFill>
                <a:schemeClr val="dk1"/>
              </a:solidFill>
              <a:latin typeface="Nunito Sans"/>
              <a:ea typeface="Nunito Sans"/>
              <a:cs typeface="Nunito Sans"/>
              <a:sym typeface="Nunito Sans"/>
            </a:endParaRPr>
          </a:p>
        </p:txBody>
      </p:sp>
      <p:sp>
        <p:nvSpPr>
          <p:cNvPr id="149" name="Google Shape;149;p27"/>
          <p:cNvSpPr txBox="1"/>
          <p:nvPr/>
        </p:nvSpPr>
        <p:spPr>
          <a:xfrm>
            <a:off x="539904" y="3602213"/>
            <a:ext cx="1225800" cy="201300"/>
          </a:xfrm>
          <a:prstGeom prst="rect">
            <a:avLst/>
          </a:prstGeom>
          <a:noFill/>
          <a:ln>
            <a:noFill/>
          </a:ln>
        </p:spPr>
        <p:txBody>
          <a:bodyPr anchorCtr="0" anchor="t" bIns="69750" lIns="69750" spcFirstLastPara="1" rIns="69750" wrap="square" tIns="69750">
            <a:noAutofit/>
          </a:bodyPr>
          <a:lstStyle/>
          <a:p>
            <a:pPr indent="0" lvl="0" marL="0" rtl="0" algn="l">
              <a:spcBef>
                <a:spcPts val="0"/>
              </a:spcBef>
              <a:spcAft>
                <a:spcPts val="0"/>
              </a:spcAft>
              <a:buNone/>
            </a:pPr>
            <a:r>
              <a:rPr b="1" lang="en" sz="1200">
                <a:solidFill>
                  <a:schemeClr val="dk1"/>
                </a:solidFill>
                <a:latin typeface="Nunito Sans"/>
                <a:ea typeface="Nunito Sans"/>
                <a:cs typeface="Nunito Sans"/>
                <a:sym typeface="Nunito Sans"/>
              </a:rPr>
              <a:t>The Solution</a:t>
            </a:r>
            <a:endParaRPr b="1" sz="1200">
              <a:solidFill>
                <a:schemeClr val="dk1"/>
              </a:solidFill>
              <a:latin typeface="Nunito Sans"/>
              <a:ea typeface="Nunito Sans"/>
              <a:cs typeface="Nunito Sans"/>
              <a:sym typeface="Nunito Sans"/>
            </a:endParaRPr>
          </a:p>
        </p:txBody>
      </p:sp>
      <p:sp>
        <p:nvSpPr>
          <p:cNvPr id="150" name="Google Shape;150;p27"/>
          <p:cNvSpPr txBox="1"/>
          <p:nvPr/>
        </p:nvSpPr>
        <p:spPr>
          <a:xfrm>
            <a:off x="6045230" y="2254350"/>
            <a:ext cx="1962900" cy="201300"/>
          </a:xfrm>
          <a:prstGeom prst="rect">
            <a:avLst/>
          </a:prstGeom>
          <a:noFill/>
          <a:ln>
            <a:noFill/>
          </a:ln>
        </p:spPr>
        <p:txBody>
          <a:bodyPr anchorCtr="0" anchor="t" bIns="69750" lIns="69750" spcFirstLastPara="1" rIns="69750" wrap="square" tIns="69750">
            <a:noAutofit/>
          </a:bodyPr>
          <a:lstStyle/>
          <a:p>
            <a:pPr indent="0" lvl="0" marL="0" rtl="0" algn="l">
              <a:spcBef>
                <a:spcPts val="0"/>
              </a:spcBef>
              <a:spcAft>
                <a:spcPts val="0"/>
              </a:spcAft>
              <a:buNone/>
            </a:pPr>
            <a:r>
              <a:rPr lang="en" sz="1200">
                <a:solidFill>
                  <a:schemeClr val="dk1"/>
                </a:solidFill>
                <a:latin typeface="Nunito Sans ExtraBold"/>
                <a:ea typeface="Nunito Sans ExtraBold"/>
                <a:cs typeface="Nunito Sans ExtraBold"/>
                <a:sym typeface="Nunito Sans ExtraBold"/>
              </a:rPr>
              <a:t>The Results</a:t>
            </a:r>
            <a:endParaRPr sz="1200">
              <a:solidFill>
                <a:schemeClr val="dk1"/>
              </a:solidFill>
              <a:latin typeface="Nunito Sans ExtraBold"/>
              <a:ea typeface="Nunito Sans ExtraBold"/>
              <a:cs typeface="Nunito Sans ExtraBold"/>
              <a:sym typeface="Nunito Sans ExtraBold"/>
            </a:endParaRPr>
          </a:p>
        </p:txBody>
      </p:sp>
      <p:pic>
        <p:nvPicPr>
          <p:cNvPr id="151" name="Google Shape;151;p27"/>
          <p:cNvPicPr preferRelativeResize="0"/>
          <p:nvPr/>
        </p:nvPicPr>
        <p:blipFill rotWithShape="1">
          <a:blip r:embed="rId4">
            <a:alphaModFix/>
          </a:blip>
          <a:srcRect b="0" l="0" r="0" t="0"/>
          <a:stretch/>
        </p:blipFill>
        <p:spPr>
          <a:xfrm>
            <a:off x="5993839" y="1564801"/>
            <a:ext cx="689548" cy="689548"/>
          </a:xfrm>
          <a:prstGeom prst="rect">
            <a:avLst/>
          </a:prstGeom>
          <a:noFill/>
          <a:ln>
            <a:noFill/>
          </a:ln>
        </p:spPr>
      </p:pic>
      <p:pic>
        <p:nvPicPr>
          <p:cNvPr id="152" name="Google Shape;152;p27"/>
          <p:cNvPicPr preferRelativeResize="0"/>
          <p:nvPr/>
        </p:nvPicPr>
        <p:blipFill rotWithShape="1">
          <a:blip r:embed="rId5">
            <a:alphaModFix/>
          </a:blip>
          <a:srcRect b="0" l="0" r="0" t="0"/>
          <a:stretch/>
        </p:blipFill>
        <p:spPr>
          <a:xfrm>
            <a:off x="615450" y="1831613"/>
            <a:ext cx="360919" cy="360897"/>
          </a:xfrm>
          <a:prstGeom prst="rect">
            <a:avLst/>
          </a:prstGeom>
          <a:noFill/>
          <a:ln>
            <a:noFill/>
          </a:ln>
        </p:spPr>
      </p:pic>
      <p:pic>
        <p:nvPicPr>
          <p:cNvPr id="153" name="Google Shape;153;p27"/>
          <p:cNvPicPr preferRelativeResize="0"/>
          <p:nvPr/>
        </p:nvPicPr>
        <p:blipFill rotWithShape="1">
          <a:blip r:embed="rId6">
            <a:alphaModFix/>
          </a:blip>
          <a:srcRect b="0" l="0" r="0" t="0"/>
          <a:stretch/>
        </p:blipFill>
        <p:spPr>
          <a:xfrm>
            <a:off x="539904" y="3180060"/>
            <a:ext cx="406407" cy="406431"/>
          </a:xfrm>
          <a:prstGeom prst="rect">
            <a:avLst/>
          </a:prstGeom>
          <a:noFill/>
          <a:ln>
            <a:noFill/>
          </a:ln>
        </p:spPr>
      </p:pic>
      <p:sp>
        <p:nvSpPr>
          <p:cNvPr id="154" name="Google Shape;154;p27"/>
          <p:cNvSpPr txBox="1"/>
          <p:nvPr>
            <p:ph idx="1" type="body"/>
          </p:nvPr>
        </p:nvSpPr>
        <p:spPr>
          <a:xfrm>
            <a:off x="1841865" y="1901550"/>
            <a:ext cx="3393000" cy="906900"/>
          </a:xfrm>
          <a:prstGeom prst="rect">
            <a:avLst/>
          </a:prstGeom>
        </p:spPr>
        <p:txBody>
          <a:bodyPr anchorCtr="0" anchor="ctr" bIns="91450" lIns="91450" spcFirstLastPara="1" rIns="91450" wrap="square" tIns="91450">
            <a:noAutofit/>
          </a:bodyPr>
          <a:lstStyle>
            <a:lvl1pPr indent="-292100" lvl="0" marL="457200">
              <a:spcBef>
                <a:spcPts val="0"/>
              </a:spcBef>
              <a:spcAft>
                <a:spcPts val="0"/>
              </a:spcAft>
              <a:buSzPts val="1000"/>
              <a:buChar char="●"/>
              <a:defRPr sz="1000"/>
            </a:lvl1pPr>
            <a:lvl2pPr indent="-292100" lvl="1" marL="914400">
              <a:spcBef>
                <a:spcPts val="800"/>
              </a:spcBef>
              <a:spcAft>
                <a:spcPts val="0"/>
              </a:spcAft>
              <a:buSzPts val="1000"/>
              <a:buChar char="○"/>
              <a:defRPr sz="1000"/>
            </a:lvl2pPr>
            <a:lvl3pPr indent="-292100" lvl="2" marL="1371600">
              <a:spcBef>
                <a:spcPts val="800"/>
              </a:spcBef>
              <a:spcAft>
                <a:spcPts val="0"/>
              </a:spcAft>
              <a:buSzPts val="1000"/>
              <a:buChar char="■"/>
              <a:defRPr sz="1000"/>
            </a:lvl3pPr>
            <a:lvl4pPr indent="-292100" lvl="3" marL="1828800">
              <a:spcBef>
                <a:spcPts val="800"/>
              </a:spcBef>
              <a:spcAft>
                <a:spcPts val="0"/>
              </a:spcAft>
              <a:buSzPts val="1000"/>
              <a:buChar char="●"/>
              <a:defRPr sz="1000"/>
            </a:lvl4pPr>
            <a:lvl5pPr indent="-292100" lvl="4" marL="2286000">
              <a:spcBef>
                <a:spcPts val="800"/>
              </a:spcBef>
              <a:spcAft>
                <a:spcPts val="0"/>
              </a:spcAft>
              <a:buSzPts val="1000"/>
              <a:buChar char="○"/>
              <a:defRPr sz="1000"/>
            </a:lvl5pPr>
            <a:lvl6pPr indent="-292100" lvl="5" marL="2743200">
              <a:spcBef>
                <a:spcPts val="800"/>
              </a:spcBef>
              <a:spcAft>
                <a:spcPts val="0"/>
              </a:spcAft>
              <a:buSzPts val="1000"/>
              <a:buChar char="■"/>
              <a:defRPr sz="1000"/>
            </a:lvl6pPr>
            <a:lvl7pPr indent="-292100" lvl="6" marL="3200400">
              <a:spcBef>
                <a:spcPts val="800"/>
              </a:spcBef>
              <a:spcAft>
                <a:spcPts val="0"/>
              </a:spcAft>
              <a:buSzPts val="1000"/>
              <a:buChar char="●"/>
              <a:defRPr sz="1000"/>
            </a:lvl7pPr>
            <a:lvl8pPr indent="-292100" lvl="7" marL="3657600">
              <a:spcBef>
                <a:spcPts val="800"/>
              </a:spcBef>
              <a:spcAft>
                <a:spcPts val="0"/>
              </a:spcAft>
              <a:buSzPts val="1000"/>
              <a:buChar char="○"/>
              <a:defRPr sz="1000"/>
            </a:lvl8pPr>
            <a:lvl9pPr indent="-292100" lvl="8" marL="4114800">
              <a:spcBef>
                <a:spcPts val="800"/>
              </a:spcBef>
              <a:spcAft>
                <a:spcPts val="800"/>
              </a:spcAft>
              <a:buSzPts val="1000"/>
              <a:buChar char="■"/>
              <a:defRPr sz="1000"/>
            </a:lvl9pPr>
          </a:lstStyle>
          <a:p/>
        </p:txBody>
      </p:sp>
      <p:sp>
        <p:nvSpPr>
          <p:cNvPr id="155" name="Google Shape;155;p27"/>
          <p:cNvSpPr txBox="1"/>
          <p:nvPr>
            <p:ph idx="2" type="body"/>
          </p:nvPr>
        </p:nvSpPr>
        <p:spPr>
          <a:xfrm>
            <a:off x="1841865" y="3306563"/>
            <a:ext cx="3393000" cy="906900"/>
          </a:xfrm>
          <a:prstGeom prst="rect">
            <a:avLst/>
          </a:prstGeom>
        </p:spPr>
        <p:txBody>
          <a:bodyPr anchorCtr="0" anchor="ctr" bIns="91450" lIns="91450" spcFirstLastPara="1" rIns="91450" wrap="square" tIns="91450">
            <a:noAutofit/>
          </a:bodyPr>
          <a:lstStyle>
            <a:lvl1pPr indent="-292100" lvl="0" marL="457200">
              <a:spcBef>
                <a:spcPts val="0"/>
              </a:spcBef>
              <a:spcAft>
                <a:spcPts val="0"/>
              </a:spcAft>
              <a:buSzPts val="1000"/>
              <a:buChar char="●"/>
              <a:defRPr sz="1000"/>
            </a:lvl1pPr>
            <a:lvl2pPr indent="-292100" lvl="1" marL="914400">
              <a:spcBef>
                <a:spcPts val="800"/>
              </a:spcBef>
              <a:spcAft>
                <a:spcPts val="0"/>
              </a:spcAft>
              <a:buSzPts val="1000"/>
              <a:buChar char="○"/>
              <a:defRPr sz="1000"/>
            </a:lvl2pPr>
            <a:lvl3pPr indent="-292100" lvl="2" marL="1371600">
              <a:spcBef>
                <a:spcPts val="800"/>
              </a:spcBef>
              <a:spcAft>
                <a:spcPts val="0"/>
              </a:spcAft>
              <a:buSzPts val="1000"/>
              <a:buChar char="■"/>
              <a:defRPr sz="1000"/>
            </a:lvl3pPr>
            <a:lvl4pPr indent="-292100" lvl="3" marL="1828800">
              <a:spcBef>
                <a:spcPts val="800"/>
              </a:spcBef>
              <a:spcAft>
                <a:spcPts val="0"/>
              </a:spcAft>
              <a:buSzPts val="1000"/>
              <a:buChar char="●"/>
              <a:defRPr sz="1000"/>
            </a:lvl4pPr>
            <a:lvl5pPr indent="-292100" lvl="4" marL="2286000">
              <a:spcBef>
                <a:spcPts val="800"/>
              </a:spcBef>
              <a:spcAft>
                <a:spcPts val="0"/>
              </a:spcAft>
              <a:buSzPts val="1000"/>
              <a:buChar char="○"/>
              <a:defRPr sz="1000"/>
            </a:lvl5pPr>
            <a:lvl6pPr indent="-292100" lvl="5" marL="2743200">
              <a:spcBef>
                <a:spcPts val="800"/>
              </a:spcBef>
              <a:spcAft>
                <a:spcPts val="0"/>
              </a:spcAft>
              <a:buSzPts val="1000"/>
              <a:buChar char="■"/>
              <a:defRPr sz="1000"/>
            </a:lvl6pPr>
            <a:lvl7pPr indent="-292100" lvl="6" marL="3200400">
              <a:spcBef>
                <a:spcPts val="800"/>
              </a:spcBef>
              <a:spcAft>
                <a:spcPts val="0"/>
              </a:spcAft>
              <a:buSzPts val="1000"/>
              <a:buChar char="●"/>
              <a:defRPr sz="1000"/>
            </a:lvl7pPr>
            <a:lvl8pPr indent="-292100" lvl="7" marL="3657600">
              <a:spcBef>
                <a:spcPts val="800"/>
              </a:spcBef>
              <a:spcAft>
                <a:spcPts val="0"/>
              </a:spcAft>
              <a:buSzPts val="1000"/>
              <a:buChar char="○"/>
              <a:defRPr sz="1000"/>
            </a:lvl8pPr>
            <a:lvl9pPr indent="-292100" lvl="8" marL="4114800">
              <a:spcBef>
                <a:spcPts val="800"/>
              </a:spcBef>
              <a:spcAft>
                <a:spcPts val="800"/>
              </a:spcAft>
              <a:buSzPts val="1000"/>
              <a:buChar char="■"/>
              <a:defRPr sz="1000"/>
            </a:lvl9pPr>
          </a:lstStyle>
          <a:p/>
        </p:txBody>
      </p:sp>
      <p:sp>
        <p:nvSpPr>
          <p:cNvPr id="156" name="Google Shape;156;p27"/>
          <p:cNvSpPr txBox="1"/>
          <p:nvPr>
            <p:ph type="title"/>
          </p:nvPr>
        </p:nvSpPr>
        <p:spPr>
          <a:xfrm>
            <a:off x="6036250" y="2571750"/>
            <a:ext cx="2139000" cy="916200"/>
          </a:xfrm>
          <a:prstGeom prst="rect">
            <a:avLst/>
          </a:prstGeom>
        </p:spPr>
        <p:txBody>
          <a:bodyPr anchorCtr="0" anchor="b" bIns="91450" lIns="91450" spcFirstLastPara="1" rIns="91450" wrap="square" tIns="91450">
            <a:noAutofit/>
          </a:bodyPr>
          <a:lstStyle>
            <a:lvl1pPr lvl="0">
              <a:spcBef>
                <a:spcPts val="0"/>
              </a:spcBef>
              <a:spcAft>
                <a:spcPts val="0"/>
              </a:spcAft>
              <a:buClr>
                <a:schemeClr val="accent1"/>
              </a:buClr>
              <a:buSzPts val="5300"/>
              <a:buNone/>
              <a:defRPr sz="5300">
                <a:solidFill>
                  <a:schemeClr val="accent1"/>
                </a:solidFill>
              </a:defRPr>
            </a:lvl1pPr>
            <a:lvl2pPr lvl="1">
              <a:spcBef>
                <a:spcPts val="0"/>
              </a:spcBef>
              <a:spcAft>
                <a:spcPts val="0"/>
              </a:spcAft>
              <a:buClr>
                <a:schemeClr val="accent1"/>
              </a:buClr>
              <a:buSzPts val="2300"/>
              <a:buNone/>
              <a:defRPr b="1">
                <a:solidFill>
                  <a:schemeClr val="accent1"/>
                </a:solidFill>
              </a:defRPr>
            </a:lvl2pPr>
            <a:lvl3pPr lvl="2">
              <a:spcBef>
                <a:spcPts val="0"/>
              </a:spcBef>
              <a:spcAft>
                <a:spcPts val="0"/>
              </a:spcAft>
              <a:buClr>
                <a:schemeClr val="accent1"/>
              </a:buClr>
              <a:buSzPts val="2300"/>
              <a:buNone/>
              <a:defRPr b="1">
                <a:solidFill>
                  <a:schemeClr val="accent1"/>
                </a:solidFill>
              </a:defRPr>
            </a:lvl3pPr>
            <a:lvl4pPr lvl="3">
              <a:spcBef>
                <a:spcPts val="0"/>
              </a:spcBef>
              <a:spcAft>
                <a:spcPts val="0"/>
              </a:spcAft>
              <a:buClr>
                <a:schemeClr val="accent1"/>
              </a:buClr>
              <a:buSzPts val="2300"/>
              <a:buNone/>
              <a:defRPr b="1">
                <a:solidFill>
                  <a:schemeClr val="accent1"/>
                </a:solidFill>
              </a:defRPr>
            </a:lvl4pPr>
            <a:lvl5pPr lvl="4">
              <a:spcBef>
                <a:spcPts val="0"/>
              </a:spcBef>
              <a:spcAft>
                <a:spcPts val="0"/>
              </a:spcAft>
              <a:buClr>
                <a:schemeClr val="accent1"/>
              </a:buClr>
              <a:buSzPts val="2300"/>
              <a:buNone/>
              <a:defRPr b="1">
                <a:solidFill>
                  <a:schemeClr val="accent1"/>
                </a:solidFill>
              </a:defRPr>
            </a:lvl5pPr>
            <a:lvl6pPr lvl="5">
              <a:spcBef>
                <a:spcPts val="0"/>
              </a:spcBef>
              <a:spcAft>
                <a:spcPts val="0"/>
              </a:spcAft>
              <a:buClr>
                <a:schemeClr val="accent1"/>
              </a:buClr>
              <a:buSzPts val="2300"/>
              <a:buNone/>
              <a:defRPr b="1">
                <a:solidFill>
                  <a:schemeClr val="accent1"/>
                </a:solidFill>
              </a:defRPr>
            </a:lvl6pPr>
            <a:lvl7pPr lvl="6">
              <a:spcBef>
                <a:spcPts val="0"/>
              </a:spcBef>
              <a:spcAft>
                <a:spcPts val="0"/>
              </a:spcAft>
              <a:buClr>
                <a:schemeClr val="accent1"/>
              </a:buClr>
              <a:buSzPts val="2300"/>
              <a:buNone/>
              <a:defRPr b="1">
                <a:solidFill>
                  <a:schemeClr val="accent1"/>
                </a:solidFill>
              </a:defRPr>
            </a:lvl7pPr>
            <a:lvl8pPr lvl="7">
              <a:spcBef>
                <a:spcPts val="0"/>
              </a:spcBef>
              <a:spcAft>
                <a:spcPts val="0"/>
              </a:spcAft>
              <a:buClr>
                <a:schemeClr val="accent1"/>
              </a:buClr>
              <a:buSzPts val="2300"/>
              <a:buNone/>
              <a:defRPr b="1">
                <a:solidFill>
                  <a:schemeClr val="accent1"/>
                </a:solidFill>
              </a:defRPr>
            </a:lvl8pPr>
            <a:lvl9pPr lvl="8">
              <a:spcBef>
                <a:spcPts val="0"/>
              </a:spcBef>
              <a:spcAft>
                <a:spcPts val="0"/>
              </a:spcAft>
              <a:buClr>
                <a:schemeClr val="accent1"/>
              </a:buClr>
              <a:buSzPts val="2300"/>
              <a:buNone/>
              <a:defRPr b="1">
                <a:solidFill>
                  <a:schemeClr val="accent1"/>
                </a:solidFill>
              </a:defRPr>
            </a:lvl9pPr>
          </a:lstStyle>
          <a:p/>
        </p:txBody>
      </p:sp>
      <p:sp>
        <p:nvSpPr>
          <p:cNvPr id="157" name="Google Shape;157;p27"/>
          <p:cNvSpPr txBox="1"/>
          <p:nvPr>
            <p:ph idx="3" type="subTitle"/>
          </p:nvPr>
        </p:nvSpPr>
        <p:spPr>
          <a:xfrm>
            <a:off x="6036250" y="3472200"/>
            <a:ext cx="2155800" cy="453300"/>
          </a:xfrm>
          <a:prstGeom prst="rect">
            <a:avLst/>
          </a:prstGeom>
        </p:spPr>
        <p:txBody>
          <a:bodyPr anchorCtr="0" anchor="t" bIns="91450" lIns="91450" spcFirstLastPara="1" rIns="91450" wrap="square" tIns="91450">
            <a:noAutofit/>
          </a:bodyPr>
          <a:lstStyle>
            <a:lvl1pPr lvl="0">
              <a:spcBef>
                <a:spcPts val="0"/>
              </a:spcBef>
              <a:spcAft>
                <a:spcPts val="0"/>
              </a:spcAft>
              <a:buClr>
                <a:schemeClr val="accent1"/>
              </a:buClr>
              <a:buSzPts val="1100"/>
              <a:buNone/>
              <a:defRPr b="1" sz="1100">
                <a:solidFill>
                  <a:schemeClr val="accent1"/>
                </a:solidFill>
              </a:defRPr>
            </a:lvl1pPr>
            <a:lvl2pPr lvl="1">
              <a:spcBef>
                <a:spcPts val="800"/>
              </a:spcBef>
              <a:spcAft>
                <a:spcPts val="0"/>
              </a:spcAft>
              <a:buClr>
                <a:schemeClr val="accent1"/>
              </a:buClr>
              <a:buSzPts val="1000"/>
              <a:buNone/>
              <a:defRPr b="1">
                <a:solidFill>
                  <a:schemeClr val="accent1"/>
                </a:solidFill>
              </a:defRPr>
            </a:lvl2pPr>
            <a:lvl3pPr lvl="2">
              <a:spcBef>
                <a:spcPts val="800"/>
              </a:spcBef>
              <a:spcAft>
                <a:spcPts val="0"/>
              </a:spcAft>
              <a:buClr>
                <a:schemeClr val="accent1"/>
              </a:buClr>
              <a:buSzPts val="1000"/>
              <a:buNone/>
              <a:defRPr b="1">
                <a:solidFill>
                  <a:schemeClr val="accent1"/>
                </a:solidFill>
              </a:defRPr>
            </a:lvl3pPr>
            <a:lvl4pPr lvl="3">
              <a:spcBef>
                <a:spcPts val="800"/>
              </a:spcBef>
              <a:spcAft>
                <a:spcPts val="0"/>
              </a:spcAft>
              <a:buClr>
                <a:schemeClr val="accent1"/>
              </a:buClr>
              <a:buSzPts val="1000"/>
              <a:buNone/>
              <a:defRPr b="1">
                <a:solidFill>
                  <a:schemeClr val="accent1"/>
                </a:solidFill>
              </a:defRPr>
            </a:lvl4pPr>
            <a:lvl5pPr lvl="4">
              <a:spcBef>
                <a:spcPts val="800"/>
              </a:spcBef>
              <a:spcAft>
                <a:spcPts val="0"/>
              </a:spcAft>
              <a:buClr>
                <a:schemeClr val="accent1"/>
              </a:buClr>
              <a:buSzPts val="1000"/>
              <a:buNone/>
              <a:defRPr b="1">
                <a:solidFill>
                  <a:schemeClr val="accent1"/>
                </a:solidFill>
              </a:defRPr>
            </a:lvl5pPr>
            <a:lvl6pPr lvl="5">
              <a:spcBef>
                <a:spcPts val="800"/>
              </a:spcBef>
              <a:spcAft>
                <a:spcPts val="0"/>
              </a:spcAft>
              <a:buClr>
                <a:schemeClr val="accent1"/>
              </a:buClr>
              <a:buSzPts val="1000"/>
              <a:buNone/>
              <a:defRPr b="1">
                <a:solidFill>
                  <a:schemeClr val="accent1"/>
                </a:solidFill>
              </a:defRPr>
            </a:lvl6pPr>
            <a:lvl7pPr lvl="6">
              <a:spcBef>
                <a:spcPts val="800"/>
              </a:spcBef>
              <a:spcAft>
                <a:spcPts val="0"/>
              </a:spcAft>
              <a:buClr>
                <a:schemeClr val="accent1"/>
              </a:buClr>
              <a:buSzPts val="1000"/>
              <a:buNone/>
              <a:defRPr b="1">
                <a:solidFill>
                  <a:schemeClr val="accent1"/>
                </a:solidFill>
              </a:defRPr>
            </a:lvl7pPr>
            <a:lvl8pPr lvl="7">
              <a:spcBef>
                <a:spcPts val="800"/>
              </a:spcBef>
              <a:spcAft>
                <a:spcPts val="0"/>
              </a:spcAft>
              <a:buClr>
                <a:schemeClr val="accent1"/>
              </a:buClr>
              <a:buSzPts val="1000"/>
              <a:buNone/>
              <a:defRPr b="1">
                <a:solidFill>
                  <a:schemeClr val="accent1"/>
                </a:solidFill>
              </a:defRPr>
            </a:lvl8pPr>
            <a:lvl9pPr lvl="8">
              <a:spcBef>
                <a:spcPts val="800"/>
              </a:spcBef>
              <a:spcAft>
                <a:spcPts val="800"/>
              </a:spcAft>
              <a:buClr>
                <a:schemeClr val="accent1"/>
              </a:buClr>
              <a:buSzPts val="1000"/>
              <a:buNone/>
              <a:defRPr b="1">
                <a:solidFill>
                  <a:schemeClr val="accent1"/>
                </a:solidFill>
              </a:defRPr>
            </a:lvl9pPr>
          </a:lstStyle>
          <a:p/>
        </p:txBody>
      </p:sp>
      <p:sp>
        <p:nvSpPr>
          <p:cNvPr id="158" name="Google Shape;158;p27"/>
          <p:cNvSpPr txBox="1"/>
          <p:nvPr>
            <p:ph idx="4" type="title"/>
          </p:nvPr>
        </p:nvSpPr>
        <p:spPr>
          <a:xfrm>
            <a:off x="541424" y="632081"/>
            <a:ext cx="5037300" cy="572700"/>
          </a:xfrm>
          <a:prstGeom prst="rect">
            <a:avLst/>
          </a:prstGeom>
        </p:spPr>
        <p:txBody>
          <a:bodyPr anchorCtr="0" anchor="t" bIns="91450" lIns="91450" spcFirstLastPara="1" rIns="91450" wrap="square" tIns="91450">
            <a:noAutofit/>
          </a:bodyPr>
          <a:lstStyle>
            <a:lvl1pPr lvl="0">
              <a:spcBef>
                <a:spcPts val="0"/>
              </a:spcBef>
              <a:spcAft>
                <a:spcPts val="0"/>
              </a:spcAft>
              <a:buSzPts val="2300"/>
              <a:buNone/>
              <a:defRPr sz="2300"/>
            </a:lvl1pPr>
            <a:lvl2pPr lvl="1">
              <a:spcBef>
                <a:spcPts val="0"/>
              </a:spcBef>
              <a:spcAft>
                <a:spcPts val="0"/>
              </a:spcAft>
              <a:buSzPts val="2300"/>
              <a:buNone/>
              <a:defRPr/>
            </a:lvl2pPr>
            <a:lvl3pPr lvl="2">
              <a:spcBef>
                <a:spcPts val="0"/>
              </a:spcBef>
              <a:spcAft>
                <a:spcPts val="0"/>
              </a:spcAft>
              <a:buSzPts val="2300"/>
              <a:buNone/>
              <a:defRPr/>
            </a:lvl3pPr>
            <a:lvl4pPr lvl="3">
              <a:spcBef>
                <a:spcPts val="0"/>
              </a:spcBef>
              <a:spcAft>
                <a:spcPts val="0"/>
              </a:spcAft>
              <a:buSzPts val="2300"/>
              <a:buNone/>
              <a:defRPr/>
            </a:lvl4pPr>
            <a:lvl5pPr lvl="4">
              <a:spcBef>
                <a:spcPts val="0"/>
              </a:spcBef>
              <a:spcAft>
                <a:spcPts val="0"/>
              </a:spcAft>
              <a:buSzPts val="2300"/>
              <a:buNone/>
              <a:defRPr/>
            </a:lvl5pPr>
            <a:lvl6pPr lvl="5">
              <a:spcBef>
                <a:spcPts val="0"/>
              </a:spcBef>
              <a:spcAft>
                <a:spcPts val="0"/>
              </a:spcAft>
              <a:buSzPts val="2300"/>
              <a:buNone/>
              <a:defRPr/>
            </a:lvl6pPr>
            <a:lvl7pPr lvl="6">
              <a:spcBef>
                <a:spcPts val="0"/>
              </a:spcBef>
              <a:spcAft>
                <a:spcPts val="0"/>
              </a:spcAft>
              <a:buSzPts val="2300"/>
              <a:buNone/>
              <a:defRPr/>
            </a:lvl7pPr>
            <a:lvl8pPr lvl="7">
              <a:spcBef>
                <a:spcPts val="0"/>
              </a:spcBef>
              <a:spcAft>
                <a:spcPts val="0"/>
              </a:spcAft>
              <a:buSzPts val="2300"/>
              <a:buNone/>
              <a:defRPr/>
            </a:lvl8pPr>
            <a:lvl9pPr lvl="8">
              <a:spcBef>
                <a:spcPts val="0"/>
              </a:spcBef>
              <a:spcAft>
                <a:spcPts val="0"/>
              </a:spcAft>
              <a:buSzPts val="2300"/>
              <a:buNone/>
              <a:defRPr/>
            </a:lvl9pPr>
          </a:lstStyle>
          <a:p/>
        </p:txBody>
      </p:sp>
      <p:sp>
        <p:nvSpPr>
          <p:cNvPr id="159" name="Google Shape;159;p27"/>
          <p:cNvSpPr txBox="1"/>
          <p:nvPr/>
        </p:nvSpPr>
        <p:spPr>
          <a:xfrm>
            <a:off x="590080" y="321469"/>
            <a:ext cx="1962900" cy="351900"/>
          </a:xfrm>
          <a:prstGeom prst="rect">
            <a:avLst/>
          </a:prstGeom>
          <a:noFill/>
          <a:ln>
            <a:noFill/>
          </a:ln>
        </p:spPr>
        <p:txBody>
          <a:bodyPr anchorCtr="0" anchor="b" bIns="69750" lIns="69750" spcFirstLastPara="1" rIns="69750" wrap="square" tIns="69750">
            <a:noAutofit/>
          </a:bodyPr>
          <a:lstStyle/>
          <a:p>
            <a:pPr indent="0" lvl="0" marL="0" rtl="0" algn="l">
              <a:spcBef>
                <a:spcPts val="0"/>
              </a:spcBef>
              <a:spcAft>
                <a:spcPts val="0"/>
              </a:spcAft>
              <a:buNone/>
            </a:pPr>
            <a:r>
              <a:rPr b="1" lang="en" sz="1100">
                <a:solidFill>
                  <a:schemeClr val="accent1"/>
                </a:solidFill>
                <a:latin typeface="Nunito Sans"/>
                <a:ea typeface="Nunito Sans"/>
                <a:cs typeface="Nunito Sans"/>
                <a:sym typeface="Nunito Sans"/>
              </a:rPr>
              <a:t>Customer Story</a:t>
            </a:r>
            <a:endParaRPr b="1" sz="1100">
              <a:solidFill>
                <a:schemeClr val="accent1"/>
              </a:solidFill>
              <a:latin typeface="Nunito Sans"/>
              <a:ea typeface="Nunito Sans"/>
              <a:cs typeface="Nunito Sans"/>
              <a:sym typeface="Nunito Sans"/>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ighlight">
  <p:cSld name="SECTION_HEADER_1_2_1_1_1_1">
    <p:bg>
      <p:bgPr>
        <a:solidFill>
          <a:schemeClr val="lt2"/>
        </a:solidFill>
      </p:bgPr>
    </p:bg>
    <p:spTree>
      <p:nvGrpSpPr>
        <p:cNvPr id="160" name="Shape 160"/>
        <p:cNvGrpSpPr/>
        <p:nvPr/>
      </p:nvGrpSpPr>
      <p:grpSpPr>
        <a:xfrm>
          <a:off x="0" y="0"/>
          <a:ext cx="0" cy="0"/>
          <a:chOff x="0" y="0"/>
          <a:chExt cx="0" cy="0"/>
        </a:xfrm>
      </p:grpSpPr>
      <p:pic>
        <p:nvPicPr>
          <p:cNvPr id="161" name="Google Shape;161;p28"/>
          <p:cNvPicPr preferRelativeResize="0"/>
          <p:nvPr/>
        </p:nvPicPr>
        <p:blipFill rotWithShape="1">
          <a:blip r:embed="rId2">
            <a:alphaModFix/>
          </a:blip>
          <a:srcRect b="0" l="0" r="8231" t="0"/>
          <a:stretch/>
        </p:blipFill>
        <p:spPr>
          <a:xfrm>
            <a:off x="6250673" y="1759144"/>
            <a:ext cx="2893327" cy="3072450"/>
          </a:xfrm>
          <a:prstGeom prst="rect">
            <a:avLst/>
          </a:prstGeom>
          <a:noFill/>
          <a:ln>
            <a:noFill/>
          </a:ln>
        </p:spPr>
      </p:pic>
      <p:pic>
        <p:nvPicPr>
          <p:cNvPr id="162" name="Google Shape;162;p28"/>
          <p:cNvPicPr preferRelativeResize="0"/>
          <p:nvPr/>
        </p:nvPicPr>
        <p:blipFill rotWithShape="1">
          <a:blip r:embed="rId3">
            <a:alphaModFix/>
          </a:blip>
          <a:srcRect b="0" l="22287" r="0" t="26427"/>
          <a:stretch/>
        </p:blipFill>
        <p:spPr>
          <a:xfrm>
            <a:off x="0" y="0"/>
            <a:ext cx="2758865" cy="2547994"/>
          </a:xfrm>
          <a:prstGeom prst="rect">
            <a:avLst/>
          </a:prstGeom>
          <a:noFill/>
          <a:ln>
            <a:noFill/>
          </a:ln>
        </p:spPr>
      </p:pic>
      <p:sp>
        <p:nvSpPr>
          <p:cNvPr id="163" name="Google Shape;163;p28"/>
          <p:cNvSpPr/>
          <p:nvPr/>
        </p:nvSpPr>
        <p:spPr>
          <a:xfrm>
            <a:off x="1366231" y="1088044"/>
            <a:ext cx="6411600" cy="3129000"/>
          </a:xfrm>
          <a:prstGeom prst="rect">
            <a:avLst/>
          </a:prstGeom>
          <a:solidFill>
            <a:srgbClr val="FFFFFF"/>
          </a:solidFill>
          <a:ln cap="flat" cmpd="sng" w="14525">
            <a:solidFill>
              <a:srgbClr val="000000"/>
            </a:solidFill>
            <a:prstDash val="solid"/>
            <a:round/>
            <a:headEnd len="sm" w="sm" type="none"/>
            <a:tailEnd len="sm" w="sm" type="none"/>
          </a:ln>
          <a:effectLst>
            <a:outerShdw rotWithShape="0" algn="bl" dir="5400000" dist="58127">
              <a:srgbClr val="000000"/>
            </a:outerShdw>
          </a:effectLst>
        </p:spPr>
        <p:txBody>
          <a:bodyPr anchorCtr="0" anchor="ctr" bIns="69750" lIns="69750" spcFirstLastPara="1" rIns="69750" wrap="square" tIns="69750">
            <a:noAutofit/>
          </a:bodyPr>
          <a:lstStyle/>
          <a:p>
            <a:pPr indent="0" lvl="0" marL="0" rtl="0" algn="ctr">
              <a:spcBef>
                <a:spcPts val="0"/>
              </a:spcBef>
              <a:spcAft>
                <a:spcPts val="0"/>
              </a:spcAft>
              <a:buNone/>
            </a:pPr>
            <a:r>
              <a:t/>
            </a:r>
            <a:endParaRPr sz="1100"/>
          </a:p>
        </p:txBody>
      </p:sp>
      <p:sp>
        <p:nvSpPr>
          <p:cNvPr id="164" name="Google Shape;164;p28"/>
          <p:cNvSpPr txBox="1"/>
          <p:nvPr>
            <p:ph type="title"/>
          </p:nvPr>
        </p:nvSpPr>
        <p:spPr>
          <a:xfrm>
            <a:off x="1777846" y="1461544"/>
            <a:ext cx="5588400" cy="2382000"/>
          </a:xfrm>
          <a:prstGeom prst="rect">
            <a:avLst/>
          </a:prstGeom>
        </p:spPr>
        <p:txBody>
          <a:bodyPr anchorCtr="0" anchor="ctr" bIns="91450" lIns="91450" spcFirstLastPara="1" rIns="91450" wrap="square" tIns="91450">
            <a:noAutofit/>
          </a:bodyPr>
          <a:lstStyle>
            <a:lvl1pPr lvl="0" algn="ctr">
              <a:spcBef>
                <a:spcPts val="0"/>
              </a:spcBef>
              <a:spcAft>
                <a:spcPts val="0"/>
              </a:spcAft>
              <a:buSzPts val="4000"/>
              <a:buNone/>
              <a:defRPr sz="4000"/>
            </a:lvl1pPr>
            <a:lvl2pPr lvl="1">
              <a:spcBef>
                <a:spcPts val="0"/>
              </a:spcBef>
              <a:spcAft>
                <a:spcPts val="0"/>
              </a:spcAft>
              <a:buSzPts val="4600"/>
              <a:buNone/>
              <a:defRPr sz="4600"/>
            </a:lvl2pPr>
            <a:lvl3pPr lvl="2">
              <a:spcBef>
                <a:spcPts val="0"/>
              </a:spcBef>
              <a:spcAft>
                <a:spcPts val="0"/>
              </a:spcAft>
              <a:buSzPts val="4600"/>
              <a:buNone/>
              <a:defRPr sz="4600"/>
            </a:lvl3pPr>
            <a:lvl4pPr lvl="3">
              <a:spcBef>
                <a:spcPts val="0"/>
              </a:spcBef>
              <a:spcAft>
                <a:spcPts val="0"/>
              </a:spcAft>
              <a:buSzPts val="4600"/>
              <a:buNone/>
              <a:defRPr sz="4600"/>
            </a:lvl4pPr>
            <a:lvl5pPr lvl="4">
              <a:spcBef>
                <a:spcPts val="0"/>
              </a:spcBef>
              <a:spcAft>
                <a:spcPts val="0"/>
              </a:spcAft>
              <a:buSzPts val="4600"/>
              <a:buNone/>
              <a:defRPr sz="4600"/>
            </a:lvl5pPr>
            <a:lvl6pPr lvl="5">
              <a:spcBef>
                <a:spcPts val="0"/>
              </a:spcBef>
              <a:spcAft>
                <a:spcPts val="0"/>
              </a:spcAft>
              <a:buSzPts val="4600"/>
              <a:buNone/>
              <a:defRPr sz="4600"/>
            </a:lvl6pPr>
            <a:lvl7pPr lvl="6">
              <a:spcBef>
                <a:spcPts val="0"/>
              </a:spcBef>
              <a:spcAft>
                <a:spcPts val="0"/>
              </a:spcAft>
              <a:buSzPts val="4600"/>
              <a:buNone/>
              <a:defRPr sz="4600"/>
            </a:lvl7pPr>
            <a:lvl8pPr lvl="7">
              <a:spcBef>
                <a:spcPts val="0"/>
              </a:spcBef>
              <a:spcAft>
                <a:spcPts val="0"/>
              </a:spcAft>
              <a:buSzPts val="4600"/>
              <a:buNone/>
              <a:defRPr sz="4600"/>
            </a:lvl8pPr>
            <a:lvl9pPr lvl="8">
              <a:spcBef>
                <a:spcPts val="0"/>
              </a:spcBef>
              <a:spcAft>
                <a:spcPts val="0"/>
              </a:spcAft>
              <a:buSzPts val="4600"/>
              <a:buNone/>
              <a:defRPr sz="4600"/>
            </a:lvl9pPr>
          </a:lstStyle>
          <a:p/>
        </p:txBody>
      </p:sp>
      <p:pic>
        <p:nvPicPr>
          <p:cNvPr id="165" name="Google Shape;165;p28"/>
          <p:cNvPicPr preferRelativeResize="0"/>
          <p:nvPr/>
        </p:nvPicPr>
        <p:blipFill rotWithShape="1">
          <a:blip r:embed="rId4">
            <a:alphaModFix/>
          </a:blip>
          <a:srcRect b="0" l="67123" r="0" t="0"/>
          <a:stretch/>
        </p:blipFill>
        <p:spPr>
          <a:xfrm>
            <a:off x="-1" y="2878109"/>
            <a:ext cx="675768" cy="2003097"/>
          </a:xfrm>
          <a:prstGeom prst="rect">
            <a:avLst/>
          </a:prstGeom>
          <a:noFill/>
          <a:ln>
            <a:noFill/>
          </a:ln>
        </p:spPr>
      </p:pic>
      <p:pic>
        <p:nvPicPr>
          <p:cNvPr id="166" name="Google Shape;166;p28"/>
          <p:cNvPicPr preferRelativeResize="0"/>
          <p:nvPr/>
        </p:nvPicPr>
        <p:blipFill rotWithShape="1">
          <a:blip r:embed="rId4">
            <a:alphaModFix/>
          </a:blip>
          <a:srcRect b="0" l="67123" r="0" t="0"/>
          <a:stretch/>
        </p:blipFill>
        <p:spPr>
          <a:xfrm rot="5400000">
            <a:off x="5361617" y="-697790"/>
            <a:ext cx="658877" cy="2054461"/>
          </a:xfrm>
          <a:prstGeom prst="rect">
            <a:avLst/>
          </a:prstGeom>
          <a:noFill/>
          <a:ln>
            <a:noFill/>
          </a:ln>
        </p:spPr>
      </p:pic>
      <p:pic>
        <p:nvPicPr>
          <p:cNvPr id="167" name="Google Shape;167;p28"/>
          <p:cNvPicPr preferRelativeResize="0"/>
          <p:nvPr/>
        </p:nvPicPr>
        <p:blipFill rotWithShape="1">
          <a:blip r:embed="rId3">
            <a:alphaModFix/>
          </a:blip>
          <a:srcRect b="61249" l="0" r="0" t="0"/>
          <a:stretch/>
        </p:blipFill>
        <p:spPr>
          <a:xfrm>
            <a:off x="3671288" y="4366838"/>
            <a:ext cx="2054461" cy="776663"/>
          </a:xfrm>
          <a:prstGeom prst="rect">
            <a:avLst/>
          </a:prstGeom>
          <a:noFill/>
          <a:ln>
            <a:noFill/>
          </a:ln>
        </p:spPr>
      </p:pic>
      <p:pic>
        <p:nvPicPr>
          <p:cNvPr id="168" name="Google Shape;168;p28"/>
          <p:cNvPicPr preferRelativeResize="0"/>
          <p:nvPr/>
        </p:nvPicPr>
        <p:blipFill rotWithShape="1">
          <a:blip r:embed="rId5">
            <a:alphaModFix/>
          </a:blip>
          <a:srcRect b="27820" l="9244" r="9236" t="27815"/>
          <a:stretch/>
        </p:blipFill>
        <p:spPr>
          <a:xfrm>
            <a:off x="7849231" y="350344"/>
            <a:ext cx="858767" cy="140343"/>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ighlight with Text">
  <p:cSld name="SECTION_HEADER_1_2_1_1_1_1_2">
    <p:bg>
      <p:bgPr>
        <a:solidFill>
          <a:schemeClr val="lt1"/>
        </a:solidFill>
      </p:bgPr>
    </p:bg>
    <p:spTree>
      <p:nvGrpSpPr>
        <p:cNvPr id="169" name="Shape 169"/>
        <p:cNvGrpSpPr/>
        <p:nvPr/>
      </p:nvGrpSpPr>
      <p:grpSpPr>
        <a:xfrm>
          <a:off x="0" y="0"/>
          <a:ext cx="0" cy="0"/>
          <a:chOff x="0" y="0"/>
          <a:chExt cx="0" cy="0"/>
        </a:xfrm>
      </p:grpSpPr>
      <p:sp>
        <p:nvSpPr>
          <p:cNvPr id="170" name="Google Shape;170;p29"/>
          <p:cNvSpPr/>
          <p:nvPr/>
        </p:nvSpPr>
        <p:spPr>
          <a:xfrm>
            <a:off x="5258538" y="-19050"/>
            <a:ext cx="3885600" cy="5162700"/>
          </a:xfrm>
          <a:prstGeom prst="rect">
            <a:avLst/>
          </a:prstGeom>
          <a:solidFill>
            <a:srgbClr val="046773"/>
          </a:solidFill>
          <a:ln>
            <a:noFill/>
          </a:ln>
        </p:spPr>
        <p:txBody>
          <a:bodyPr anchorCtr="0" anchor="ctr" bIns="69750" lIns="69750" spcFirstLastPara="1" rIns="69750" wrap="square" tIns="69750">
            <a:noAutofit/>
          </a:bodyPr>
          <a:lstStyle/>
          <a:p>
            <a:pPr indent="0" lvl="0" marL="0" rtl="0" algn="ctr">
              <a:spcBef>
                <a:spcPts val="0"/>
              </a:spcBef>
              <a:spcAft>
                <a:spcPts val="0"/>
              </a:spcAft>
              <a:buNone/>
            </a:pPr>
            <a:r>
              <a:t/>
            </a:r>
            <a:endParaRPr sz="1100">
              <a:latin typeface="Nunito Sans"/>
              <a:ea typeface="Nunito Sans"/>
              <a:cs typeface="Nunito Sans"/>
              <a:sym typeface="Nunito Sans"/>
            </a:endParaRPr>
          </a:p>
        </p:txBody>
      </p:sp>
      <p:pic>
        <p:nvPicPr>
          <p:cNvPr id="171" name="Google Shape;171;p29"/>
          <p:cNvPicPr preferRelativeResize="0"/>
          <p:nvPr/>
        </p:nvPicPr>
        <p:blipFill rotWithShape="1">
          <a:blip r:embed="rId2">
            <a:alphaModFix/>
          </a:blip>
          <a:srcRect b="18513" l="0" r="21222" t="0"/>
          <a:stretch/>
        </p:blipFill>
        <p:spPr>
          <a:xfrm>
            <a:off x="5906250" y="1879781"/>
            <a:ext cx="3237750" cy="3263793"/>
          </a:xfrm>
          <a:prstGeom prst="rect">
            <a:avLst/>
          </a:prstGeom>
          <a:noFill/>
          <a:ln>
            <a:noFill/>
          </a:ln>
        </p:spPr>
      </p:pic>
      <p:sp>
        <p:nvSpPr>
          <p:cNvPr id="172" name="Google Shape;172;p29"/>
          <p:cNvSpPr/>
          <p:nvPr/>
        </p:nvSpPr>
        <p:spPr>
          <a:xfrm>
            <a:off x="3787538" y="1533169"/>
            <a:ext cx="4686000" cy="2759100"/>
          </a:xfrm>
          <a:prstGeom prst="rect">
            <a:avLst/>
          </a:prstGeom>
          <a:solidFill>
            <a:srgbClr val="FFFFFF"/>
          </a:solidFill>
          <a:ln cap="flat" cmpd="sng" w="14525">
            <a:solidFill>
              <a:srgbClr val="000000"/>
            </a:solidFill>
            <a:prstDash val="solid"/>
            <a:round/>
            <a:headEnd len="sm" w="sm" type="none"/>
            <a:tailEnd len="sm" w="sm" type="none"/>
          </a:ln>
          <a:effectLst>
            <a:outerShdw rotWithShape="0" algn="bl" dir="5400000" dist="58127">
              <a:srgbClr val="000000"/>
            </a:outerShdw>
          </a:effectLst>
        </p:spPr>
        <p:txBody>
          <a:bodyPr anchorCtr="0" anchor="ctr" bIns="69750" lIns="69750" spcFirstLastPara="1" rIns="69750" wrap="square" tIns="69750">
            <a:noAutofit/>
          </a:bodyPr>
          <a:lstStyle/>
          <a:p>
            <a:pPr indent="0" lvl="0" marL="0" rtl="0" algn="ctr">
              <a:spcBef>
                <a:spcPts val="0"/>
              </a:spcBef>
              <a:spcAft>
                <a:spcPts val="0"/>
              </a:spcAft>
              <a:buNone/>
            </a:pPr>
            <a:r>
              <a:t/>
            </a:r>
            <a:endParaRPr sz="1100"/>
          </a:p>
        </p:txBody>
      </p:sp>
      <p:sp>
        <p:nvSpPr>
          <p:cNvPr id="173" name="Google Shape;173;p29"/>
          <p:cNvSpPr txBox="1"/>
          <p:nvPr>
            <p:ph type="title"/>
          </p:nvPr>
        </p:nvSpPr>
        <p:spPr>
          <a:xfrm>
            <a:off x="4187777" y="1862516"/>
            <a:ext cx="3885600" cy="2100300"/>
          </a:xfrm>
          <a:prstGeom prst="rect">
            <a:avLst/>
          </a:prstGeom>
        </p:spPr>
        <p:txBody>
          <a:bodyPr anchorCtr="0" anchor="ctr" bIns="91450" lIns="91450" spcFirstLastPara="1" rIns="91450" wrap="square" tIns="91450">
            <a:noAutofit/>
          </a:bodyPr>
          <a:lstStyle>
            <a:lvl1pPr lvl="0" algn="ctr">
              <a:spcBef>
                <a:spcPts val="0"/>
              </a:spcBef>
              <a:spcAft>
                <a:spcPts val="0"/>
              </a:spcAft>
              <a:buSzPts val="3700"/>
              <a:buNone/>
              <a:defRPr sz="3700"/>
            </a:lvl1pPr>
            <a:lvl2pPr lvl="1">
              <a:spcBef>
                <a:spcPts val="0"/>
              </a:spcBef>
              <a:spcAft>
                <a:spcPts val="0"/>
              </a:spcAft>
              <a:buSzPts val="4600"/>
              <a:buNone/>
              <a:defRPr sz="4600"/>
            </a:lvl2pPr>
            <a:lvl3pPr lvl="2">
              <a:spcBef>
                <a:spcPts val="0"/>
              </a:spcBef>
              <a:spcAft>
                <a:spcPts val="0"/>
              </a:spcAft>
              <a:buSzPts val="4600"/>
              <a:buNone/>
              <a:defRPr sz="4600"/>
            </a:lvl3pPr>
            <a:lvl4pPr lvl="3">
              <a:spcBef>
                <a:spcPts val="0"/>
              </a:spcBef>
              <a:spcAft>
                <a:spcPts val="0"/>
              </a:spcAft>
              <a:buSzPts val="4600"/>
              <a:buNone/>
              <a:defRPr sz="4600"/>
            </a:lvl4pPr>
            <a:lvl5pPr lvl="4">
              <a:spcBef>
                <a:spcPts val="0"/>
              </a:spcBef>
              <a:spcAft>
                <a:spcPts val="0"/>
              </a:spcAft>
              <a:buSzPts val="4600"/>
              <a:buNone/>
              <a:defRPr sz="4600"/>
            </a:lvl5pPr>
            <a:lvl6pPr lvl="5">
              <a:spcBef>
                <a:spcPts val="0"/>
              </a:spcBef>
              <a:spcAft>
                <a:spcPts val="0"/>
              </a:spcAft>
              <a:buSzPts val="4600"/>
              <a:buNone/>
              <a:defRPr sz="4600"/>
            </a:lvl6pPr>
            <a:lvl7pPr lvl="6">
              <a:spcBef>
                <a:spcPts val="0"/>
              </a:spcBef>
              <a:spcAft>
                <a:spcPts val="0"/>
              </a:spcAft>
              <a:buSzPts val="4600"/>
              <a:buNone/>
              <a:defRPr sz="4600"/>
            </a:lvl7pPr>
            <a:lvl8pPr lvl="7">
              <a:spcBef>
                <a:spcPts val="0"/>
              </a:spcBef>
              <a:spcAft>
                <a:spcPts val="0"/>
              </a:spcAft>
              <a:buSzPts val="4600"/>
              <a:buNone/>
              <a:defRPr sz="4600"/>
            </a:lvl8pPr>
            <a:lvl9pPr lvl="8">
              <a:spcBef>
                <a:spcPts val="0"/>
              </a:spcBef>
              <a:spcAft>
                <a:spcPts val="0"/>
              </a:spcAft>
              <a:buSzPts val="4600"/>
              <a:buNone/>
              <a:defRPr sz="4600"/>
            </a:lvl9pPr>
          </a:lstStyle>
          <a:p/>
        </p:txBody>
      </p:sp>
      <p:sp>
        <p:nvSpPr>
          <p:cNvPr id="174" name="Google Shape;174;p29"/>
          <p:cNvSpPr txBox="1"/>
          <p:nvPr>
            <p:ph idx="2" type="title"/>
          </p:nvPr>
        </p:nvSpPr>
        <p:spPr>
          <a:xfrm>
            <a:off x="541423" y="632081"/>
            <a:ext cx="4110000" cy="572700"/>
          </a:xfrm>
          <a:prstGeom prst="rect">
            <a:avLst/>
          </a:prstGeom>
        </p:spPr>
        <p:txBody>
          <a:bodyPr anchorCtr="0" anchor="t" bIns="91450" lIns="91450" spcFirstLastPara="1" rIns="91450" wrap="square" tIns="91450">
            <a:noAutofit/>
          </a:bodyPr>
          <a:lstStyle>
            <a:lvl1pPr lvl="0">
              <a:spcBef>
                <a:spcPts val="0"/>
              </a:spcBef>
              <a:spcAft>
                <a:spcPts val="0"/>
              </a:spcAft>
              <a:buSzPts val="2300"/>
              <a:buNone/>
              <a:defRPr sz="2300"/>
            </a:lvl1pPr>
            <a:lvl2pPr lvl="1">
              <a:spcBef>
                <a:spcPts val="0"/>
              </a:spcBef>
              <a:spcAft>
                <a:spcPts val="0"/>
              </a:spcAft>
              <a:buSzPts val="2300"/>
              <a:buNone/>
              <a:defRPr/>
            </a:lvl2pPr>
            <a:lvl3pPr lvl="2">
              <a:spcBef>
                <a:spcPts val="0"/>
              </a:spcBef>
              <a:spcAft>
                <a:spcPts val="0"/>
              </a:spcAft>
              <a:buSzPts val="2300"/>
              <a:buNone/>
              <a:defRPr/>
            </a:lvl3pPr>
            <a:lvl4pPr lvl="3">
              <a:spcBef>
                <a:spcPts val="0"/>
              </a:spcBef>
              <a:spcAft>
                <a:spcPts val="0"/>
              </a:spcAft>
              <a:buSzPts val="2300"/>
              <a:buNone/>
              <a:defRPr/>
            </a:lvl4pPr>
            <a:lvl5pPr lvl="4">
              <a:spcBef>
                <a:spcPts val="0"/>
              </a:spcBef>
              <a:spcAft>
                <a:spcPts val="0"/>
              </a:spcAft>
              <a:buSzPts val="2300"/>
              <a:buNone/>
              <a:defRPr/>
            </a:lvl5pPr>
            <a:lvl6pPr lvl="5">
              <a:spcBef>
                <a:spcPts val="0"/>
              </a:spcBef>
              <a:spcAft>
                <a:spcPts val="0"/>
              </a:spcAft>
              <a:buSzPts val="2300"/>
              <a:buNone/>
              <a:defRPr/>
            </a:lvl6pPr>
            <a:lvl7pPr lvl="6">
              <a:spcBef>
                <a:spcPts val="0"/>
              </a:spcBef>
              <a:spcAft>
                <a:spcPts val="0"/>
              </a:spcAft>
              <a:buSzPts val="2300"/>
              <a:buNone/>
              <a:defRPr/>
            </a:lvl7pPr>
            <a:lvl8pPr lvl="7">
              <a:spcBef>
                <a:spcPts val="0"/>
              </a:spcBef>
              <a:spcAft>
                <a:spcPts val="0"/>
              </a:spcAft>
              <a:buSzPts val="2300"/>
              <a:buNone/>
              <a:defRPr/>
            </a:lvl8pPr>
            <a:lvl9pPr lvl="8">
              <a:spcBef>
                <a:spcPts val="0"/>
              </a:spcBef>
              <a:spcAft>
                <a:spcPts val="0"/>
              </a:spcAft>
              <a:buSzPts val="2300"/>
              <a:buNone/>
              <a:defRPr/>
            </a:lvl9pPr>
          </a:lstStyle>
          <a:p/>
        </p:txBody>
      </p:sp>
      <p:sp>
        <p:nvSpPr>
          <p:cNvPr id="175" name="Google Shape;175;p29"/>
          <p:cNvSpPr txBox="1"/>
          <p:nvPr>
            <p:ph idx="1" type="body"/>
          </p:nvPr>
        </p:nvSpPr>
        <p:spPr>
          <a:xfrm>
            <a:off x="541423" y="1533169"/>
            <a:ext cx="2965500" cy="3084900"/>
          </a:xfrm>
          <a:prstGeom prst="rect">
            <a:avLst/>
          </a:prstGeom>
        </p:spPr>
        <p:txBody>
          <a:bodyPr anchorCtr="0" anchor="t" bIns="91450" lIns="91450" spcFirstLastPara="1" rIns="91450" wrap="square" tIns="91450">
            <a:noAutofit/>
          </a:bodyPr>
          <a:lstStyle>
            <a:lvl1pPr indent="-292100" lvl="0" marL="457200">
              <a:spcBef>
                <a:spcPts val="0"/>
              </a:spcBef>
              <a:spcAft>
                <a:spcPts val="0"/>
              </a:spcAft>
              <a:buSzPts val="1000"/>
              <a:buChar char="●"/>
              <a:defRPr/>
            </a:lvl1pPr>
            <a:lvl2pPr indent="-292100" lvl="1" marL="914400">
              <a:spcBef>
                <a:spcPts val="800"/>
              </a:spcBef>
              <a:spcAft>
                <a:spcPts val="0"/>
              </a:spcAft>
              <a:buSzPts val="1000"/>
              <a:buChar char="○"/>
              <a:defRPr/>
            </a:lvl2pPr>
            <a:lvl3pPr indent="-292100" lvl="2" marL="1371600">
              <a:spcBef>
                <a:spcPts val="800"/>
              </a:spcBef>
              <a:spcAft>
                <a:spcPts val="0"/>
              </a:spcAft>
              <a:buSzPts val="1000"/>
              <a:buChar char="■"/>
              <a:defRPr/>
            </a:lvl3pPr>
            <a:lvl4pPr indent="-292100" lvl="3" marL="1828800">
              <a:spcBef>
                <a:spcPts val="800"/>
              </a:spcBef>
              <a:spcAft>
                <a:spcPts val="0"/>
              </a:spcAft>
              <a:buSzPts val="1000"/>
              <a:buChar char="●"/>
              <a:defRPr/>
            </a:lvl4pPr>
            <a:lvl5pPr indent="-292100" lvl="4" marL="2286000">
              <a:spcBef>
                <a:spcPts val="800"/>
              </a:spcBef>
              <a:spcAft>
                <a:spcPts val="0"/>
              </a:spcAft>
              <a:buSzPts val="1000"/>
              <a:buChar char="○"/>
              <a:defRPr/>
            </a:lvl5pPr>
            <a:lvl6pPr indent="-292100" lvl="5" marL="2743200">
              <a:spcBef>
                <a:spcPts val="800"/>
              </a:spcBef>
              <a:spcAft>
                <a:spcPts val="0"/>
              </a:spcAft>
              <a:buSzPts val="1000"/>
              <a:buChar char="■"/>
              <a:defRPr/>
            </a:lvl6pPr>
            <a:lvl7pPr indent="-292100" lvl="6" marL="3200400">
              <a:spcBef>
                <a:spcPts val="800"/>
              </a:spcBef>
              <a:spcAft>
                <a:spcPts val="0"/>
              </a:spcAft>
              <a:buSzPts val="1000"/>
              <a:buChar char="●"/>
              <a:defRPr/>
            </a:lvl7pPr>
            <a:lvl8pPr indent="-292100" lvl="7" marL="3657600">
              <a:spcBef>
                <a:spcPts val="800"/>
              </a:spcBef>
              <a:spcAft>
                <a:spcPts val="0"/>
              </a:spcAft>
              <a:buSzPts val="1000"/>
              <a:buChar char="○"/>
              <a:defRPr/>
            </a:lvl8pPr>
            <a:lvl9pPr indent="-292100" lvl="8" marL="4114800">
              <a:spcBef>
                <a:spcPts val="800"/>
              </a:spcBef>
              <a:spcAft>
                <a:spcPts val="800"/>
              </a:spcAft>
              <a:buSzPts val="1000"/>
              <a:buChar char="■"/>
              <a:defRPr/>
            </a:lvl9pPr>
          </a:lstStyle>
          <a:p/>
        </p:txBody>
      </p:sp>
      <p:pic>
        <p:nvPicPr>
          <p:cNvPr id="176" name="Google Shape;176;p29"/>
          <p:cNvPicPr preferRelativeResize="0"/>
          <p:nvPr/>
        </p:nvPicPr>
        <p:blipFill rotWithShape="1">
          <a:blip r:embed="rId2">
            <a:alphaModFix/>
          </a:blip>
          <a:srcRect b="0" l="32854" r="0" t="39028"/>
          <a:stretch/>
        </p:blipFill>
        <p:spPr>
          <a:xfrm>
            <a:off x="5258538" y="-19050"/>
            <a:ext cx="1555343" cy="1376362"/>
          </a:xfrm>
          <a:prstGeom prst="rect">
            <a:avLst/>
          </a:prstGeom>
          <a:noFill/>
          <a:ln>
            <a:noFill/>
          </a:ln>
        </p:spPr>
      </p:pic>
      <p:pic>
        <p:nvPicPr>
          <p:cNvPr id="177" name="Google Shape;177;p29"/>
          <p:cNvPicPr preferRelativeResize="0"/>
          <p:nvPr/>
        </p:nvPicPr>
        <p:blipFill rotWithShape="1">
          <a:blip r:embed="rId3">
            <a:alphaModFix/>
          </a:blip>
          <a:srcRect b="27193" l="9143" r="9143" t="27193"/>
          <a:stretch/>
        </p:blipFill>
        <p:spPr>
          <a:xfrm>
            <a:off x="7849230" y="350342"/>
            <a:ext cx="858767" cy="140343"/>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tone">
  <p:cSld name="SECTION_HEADER_1_2_1_1_1_1_1">
    <p:bg>
      <p:bgPr>
        <a:solidFill>
          <a:schemeClr val="lt2"/>
        </a:solidFill>
      </p:bgPr>
    </p:bg>
    <p:spTree>
      <p:nvGrpSpPr>
        <p:cNvPr id="178" name="Shape 178"/>
        <p:cNvGrpSpPr/>
        <p:nvPr/>
      </p:nvGrpSpPr>
      <p:grpSpPr>
        <a:xfrm>
          <a:off x="0" y="0"/>
          <a:ext cx="0" cy="0"/>
          <a:chOff x="0" y="0"/>
          <a:chExt cx="0" cy="0"/>
        </a:xfrm>
      </p:grpSpPr>
      <p:pic>
        <p:nvPicPr>
          <p:cNvPr id="179" name="Google Shape;179;p30"/>
          <p:cNvPicPr preferRelativeResize="0"/>
          <p:nvPr/>
        </p:nvPicPr>
        <p:blipFill rotWithShape="1">
          <a:blip r:embed="rId2">
            <a:alphaModFix/>
          </a:blip>
          <a:srcRect b="0" l="25099" r="0" t="0"/>
          <a:stretch/>
        </p:blipFill>
        <p:spPr>
          <a:xfrm>
            <a:off x="0" y="1461544"/>
            <a:ext cx="1829903" cy="2382075"/>
          </a:xfrm>
          <a:prstGeom prst="rect">
            <a:avLst/>
          </a:prstGeom>
          <a:noFill/>
          <a:ln>
            <a:noFill/>
          </a:ln>
        </p:spPr>
      </p:pic>
      <p:pic>
        <p:nvPicPr>
          <p:cNvPr id="180" name="Google Shape;180;p30"/>
          <p:cNvPicPr preferRelativeResize="0"/>
          <p:nvPr/>
        </p:nvPicPr>
        <p:blipFill rotWithShape="1">
          <a:blip r:embed="rId2">
            <a:alphaModFix/>
          </a:blip>
          <a:srcRect b="12793" l="0" r="0" t="0"/>
          <a:stretch/>
        </p:blipFill>
        <p:spPr>
          <a:xfrm rot="-5400000">
            <a:off x="6193277" y="2228523"/>
            <a:ext cx="3125832" cy="2795848"/>
          </a:xfrm>
          <a:prstGeom prst="rect">
            <a:avLst/>
          </a:prstGeom>
          <a:noFill/>
          <a:ln>
            <a:noFill/>
          </a:ln>
        </p:spPr>
      </p:pic>
      <p:pic>
        <p:nvPicPr>
          <p:cNvPr id="181" name="Google Shape;181;p30"/>
          <p:cNvPicPr preferRelativeResize="0"/>
          <p:nvPr/>
        </p:nvPicPr>
        <p:blipFill>
          <a:blip r:embed="rId2">
            <a:alphaModFix/>
          </a:blip>
          <a:stretch>
            <a:fillRect/>
          </a:stretch>
        </p:blipFill>
        <p:spPr>
          <a:xfrm rot="5400000">
            <a:off x="4467461" y="3385678"/>
            <a:ext cx="1566751" cy="1566751"/>
          </a:xfrm>
          <a:prstGeom prst="rect">
            <a:avLst/>
          </a:prstGeom>
          <a:noFill/>
          <a:ln>
            <a:noFill/>
          </a:ln>
        </p:spPr>
      </p:pic>
      <p:pic>
        <p:nvPicPr>
          <p:cNvPr id="182" name="Google Shape;182;p30"/>
          <p:cNvPicPr preferRelativeResize="0"/>
          <p:nvPr/>
        </p:nvPicPr>
        <p:blipFill>
          <a:blip r:embed="rId2">
            <a:alphaModFix/>
          </a:blip>
          <a:stretch>
            <a:fillRect/>
          </a:stretch>
        </p:blipFill>
        <p:spPr>
          <a:xfrm rot="10800000">
            <a:off x="2186442" y="244565"/>
            <a:ext cx="1566751" cy="1566751"/>
          </a:xfrm>
          <a:prstGeom prst="rect">
            <a:avLst/>
          </a:prstGeom>
          <a:noFill/>
          <a:ln>
            <a:noFill/>
          </a:ln>
        </p:spPr>
      </p:pic>
      <p:sp>
        <p:nvSpPr>
          <p:cNvPr id="183" name="Google Shape;183;p30"/>
          <p:cNvSpPr/>
          <p:nvPr/>
        </p:nvSpPr>
        <p:spPr>
          <a:xfrm>
            <a:off x="1366231" y="1088044"/>
            <a:ext cx="6411600" cy="3129000"/>
          </a:xfrm>
          <a:prstGeom prst="rect">
            <a:avLst/>
          </a:prstGeom>
          <a:solidFill>
            <a:srgbClr val="FFFFFF"/>
          </a:solidFill>
          <a:ln cap="flat" cmpd="sng" w="14525">
            <a:solidFill>
              <a:srgbClr val="000000"/>
            </a:solidFill>
            <a:prstDash val="solid"/>
            <a:round/>
            <a:headEnd len="sm" w="sm" type="none"/>
            <a:tailEnd len="sm" w="sm" type="none"/>
          </a:ln>
          <a:effectLst>
            <a:outerShdw rotWithShape="0" algn="bl" dir="5400000" dist="58127">
              <a:srgbClr val="000000"/>
            </a:outerShdw>
          </a:effectLst>
        </p:spPr>
        <p:txBody>
          <a:bodyPr anchorCtr="0" anchor="ctr" bIns="69750" lIns="69750" spcFirstLastPara="1" rIns="69750" wrap="square" tIns="69750">
            <a:noAutofit/>
          </a:bodyPr>
          <a:lstStyle/>
          <a:p>
            <a:pPr indent="0" lvl="0" marL="0" rtl="0" algn="ctr">
              <a:spcBef>
                <a:spcPts val="0"/>
              </a:spcBef>
              <a:spcAft>
                <a:spcPts val="0"/>
              </a:spcAft>
              <a:buNone/>
            </a:pPr>
            <a:r>
              <a:t/>
            </a:r>
            <a:endParaRPr sz="1100"/>
          </a:p>
        </p:txBody>
      </p:sp>
      <p:sp>
        <p:nvSpPr>
          <p:cNvPr id="184" name="Google Shape;184;p30"/>
          <p:cNvSpPr txBox="1"/>
          <p:nvPr>
            <p:ph idx="1" type="subTitle"/>
          </p:nvPr>
        </p:nvSpPr>
        <p:spPr>
          <a:xfrm>
            <a:off x="1871538" y="1536169"/>
            <a:ext cx="5400900" cy="1719600"/>
          </a:xfrm>
          <a:prstGeom prst="rect">
            <a:avLst/>
          </a:prstGeom>
        </p:spPr>
        <p:txBody>
          <a:bodyPr anchorCtr="0" anchor="t" bIns="91450" lIns="91450" spcFirstLastPara="1" rIns="91450" wrap="square" tIns="91450">
            <a:noAutofit/>
          </a:bodyPr>
          <a:lstStyle>
            <a:lvl1pPr lvl="0">
              <a:spcBef>
                <a:spcPts val="0"/>
              </a:spcBef>
              <a:spcAft>
                <a:spcPts val="0"/>
              </a:spcAft>
              <a:buSzPts val="1500"/>
              <a:buNone/>
              <a:defRPr sz="1500"/>
            </a:lvl1pPr>
            <a:lvl2pPr lvl="1">
              <a:spcBef>
                <a:spcPts val="800"/>
              </a:spcBef>
              <a:spcAft>
                <a:spcPts val="0"/>
              </a:spcAft>
              <a:buSzPts val="1000"/>
              <a:buNone/>
              <a:defRPr/>
            </a:lvl2pPr>
            <a:lvl3pPr lvl="2">
              <a:spcBef>
                <a:spcPts val="800"/>
              </a:spcBef>
              <a:spcAft>
                <a:spcPts val="0"/>
              </a:spcAft>
              <a:buSzPts val="1000"/>
              <a:buNone/>
              <a:defRPr/>
            </a:lvl3pPr>
            <a:lvl4pPr lvl="3">
              <a:spcBef>
                <a:spcPts val="800"/>
              </a:spcBef>
              <a:spcAft>
                <a:spcPts val="0"/>
              </a:spcAft>
              <a:buSzPts val="1000"/>
              <a:buNone/>
              <a:defRPr/>
            </a:lvl4pPr>
            <a:lvl5pPr lvl="4">
              <a:spcBef>
                <a:spcPts val="800"/>
              </a:spcBef>
              <a:spcAft>
                <a:spcPts val="0"/>
              </a:spcAft>
              <a:buSzPts val="1000"/>
              <a:buNone/>
              <a:defRPr/>
            </a:lvl5pPr>
            <a:lvl6pPr lvl="5">
              <a:spcBef>
                <a:spcPts val="800"/>
              </a:spcBef>
              <a:spcAft>
                <a:spcPts val="0"/>
              </a:spcAft>
              <a:buSzPts val="1000"/>
              <a:buNone/>
              <a:defRPr/>
            </a:lvl6pPr>
            <a:lvl7pPr lvl="6">
              <a:spcBef>
                <a:spcPts val="800"/>
              </a:spcBef>
              <a:spcAft>
                <a:spcPts val="0"/>
              </a:spcAft>
              <a:buSzPts val="1000"/>
              <a:buNone/>
              <a:defRPr/>
            </a:lvl7pPr>
            <a:lvl8pPr lvl="7">
              <a:spcBef>
                <a:spcPts val="800"/>
              </a:spcBef>
              <a:spcAft>
                <a:spcPts val="0"/>
              </a:spcAft>
              <a:buSzPts val="1000"/>
              <a:buNone/>
              <a:defRPr/>
            </a:lvl8pPr>
            <a:lvl9pPr lvl="8">
              <a:spcBef>
                <a:spcPts val="800"/>
              </a:spcBef>
              <a:spcAft>
                <a:spcPts val="800"/>
              </a:spcAft>
              <a:buSzPts val="1000"/>
              <a:buNone/>
              <a:defRPr/>
            </a:lvl9pPr>
          </a:lstStyle>
          <a:p/>
        </p:txBody>
      </p:sp>
      <p:sp>
        <p:nvSpPr>
          <p:cNvPr id="185" name="Google Shape;185;p30"/>
          <p:cNvSpPr txBox="1"/>
          <p:nvPr>
            <p:ph idx="2" type="body"/>
          </p:nvPr>
        </p:nvSpPr>
        <p:spPr>
          <a:xfrm>
            <a:off x="1871538" y="3358774"/>
            <a:ext cx="3962700" cy="267600"/>
          </a:xfrm>
          <a:prstGeom prst="rect">
            <a:avLst/>
          </a:prstGeom>
        </p:spPr>
        <p:txBody>
          <a:bodyPr anchorCtr="0" anchor="t" bIns="91450" lIns="91450" spcFirstLastPara="1" rIns="91450" wrap="square" tIns="91450">
            <a:noAutofit/>
          </a:bodyPr>
          <a:lstStyle>
            <a:lvl1pPr indent="-317500" lvl="0" marL="457200">
              <a:lnSpc>
                <a:spcPct val="115000"/>
              </a:lnSpc>
              <a:spcBef>
                <a:spcPts val="0"/>
              </a:spcBef>
              <a:spcAft>
                <a:spcPts val="0"/>
              </a:spcAft>
              <a:buSzPts val="1400"/>
              <a:buChar char="●"/>
              <a:defRPr b="1" sz="1400"/>
            </a:lvl1pPr>
            <a:lvl2pPr indent="-317500" lvl="1" marL="914400">
              <a:lnSpc>
                <a:spcPct val="100000"/>
              </a:lnSpc>
              <a:spcBef>
                <a:spcPts val="800"/>
              </a:spcBef>
              <a:spcAft>
                <a:spcPts val="0"/>
              </a:spcAft>
              <a:buSzPts val="1400"/>
              <a:buChar char="○"/>
              <a:defRPr b="1" sz="1400"/>
            </a:lvl2pPr>
            <a:lvl3pPr indent="-317500" lvl="2" marL="1371600">
              <a:lnSpc>
                <a:spcPct val="100000"/>
              </a:lnSpc>
              <a:spcBef>
                <a:spcPts val="800"/>
              </a:spcBef>
              <a:spcAft>
                <a:spcPts val="0"/>
              </a:spcAft>
              <a:buSzPts val="1400"/>
              <a:buChar char="■"/>
              <a:defRPr b="1" sz="1400"/>
            </a:lvl3pPr>
            <a:lvl4pPr indent="-317500" lvl="3" marL="1828800">
              <a:lnSpc>
                <a:spcPct val="100000"/>
              </a:lnSpc>
              <a:spcBef>
                <a:spcPts val="800"/>
              </a:spcBef>
              <a:spcAft>
                <a:spcPts val="0"/>
              </a:spcAft>
              <a:buSzPts val="1400"/>
              <a:buChar char="●"/>
              <a:defRPr b="1" sz="1400"/>
            </a:lvl4pPr>
            <a:lvl5pPr indent="-317500" lvl="4" marL="2286000">
              <a:lnSpc>
                <a:spcPct val="100000"/>
              </a:lnSpc>
              <a:spcBef>
                <a:spcPts val="800"/>
              </a:spcBef>
              <a:spcAft>
                <a:spcPts val="0"/>
              </a:spcAft>
              <a:buSzPts val="1400"/>
              <a:buChar char="○"/>
              <a:defRPr b="1" sz="1400"/>
            </a:lvl5pPr>
            <a:lvl6pPr indent="-317500" lvl="5" marL="2743200">
              <a:lnSpc>
                <a:spcPct val="100000"/>
              </a:lnSpc>
              <a:spcBef>
                <a:spcPts val="800"/>
              </a:spcBef>
              <a:spcAft>
                <a:spcPts val="0"/>
              </a:spcAft>
              <a:buSzPts val="1400"/>
              <a:buChar char="■"/>
              <a:defRPr b="1" sz="1400"/>
            </a:lvl6pPr>
            <a:lvl7pPr indent="-317500" lvl="6" marL="3200400">
              <a:lnSpc>
                <a:spcPct val="100000"/>
              </a:lnSpc>
              <a:spcBef>
                <a:spcPts val="800"/>
              </a:spcBef>
              <a:spcAft>
                <a:spcPts val="0"/>
              </a:spcAft>
              <a:buSzPts val="1400"/>
              <a:buChar char="●"/>
              <a:defRPr b="1" sz="1400"/>
            </a:lvl7pPr>
            <a:lvl8pPr indent="-317500" lvl="7" marL="3657600">
              <a:lnSpc>
                <a:spcPct val="100000"/>
              </a:lnSpc>
              <a:spcBef>
                <a:spcPts val="800"/>
              </a:spcBef>
              <a:spcAft>
                <a:spcPts val="0"/>
              </a:spcAft>
              <a:buSzPts val="1400"/>
              <a:buChar char="○"/>
              <a:defRPr b="1" sz="1400"/>
            </a:lvl8pPr>
            <a:lvl9pPr indent="-317500" lvl="8" marL="4114800">
              <a:lnSpc>
                <a:spcPct val="100000"/>
              </a:lnSpc>
              <a:spcBef>
                <a:spcPts val="800"/>
              </a:spcBef>
              <a:spcAft>
                <a:spcPts val="800"/>
              </a:spcAft>
              <a:buSzPts val="1400"/>
              <a:buChar char="■"/>
              <a:defRPr b="1" sz="1400"/>
            </a:lvl9pPr>
          </a:lstStyle>
          <a:p/>
        </p:txBody>
      </p:sp>
      <p:sp>
        <p:nvSpPr>
          <p:cNvPr id="186" name="Google Shape;186;p30"/>
          <p:cNvSpPr txBox="1"/>
          <p:nvPr>
            <p:ph idx="3" type="body"/>
          </p:nvPr>
        </p:nvSpPr>
        <p:spPr>
          <a:xfrm>
            <a:off x="1871538" y="3664436"/>
            <a:ext cx="3962700" cy="267600"/>
          </a:xfrm>
          <a:prstGeom prst="rect">
            <a:avLst/>
          </a:prstGeom>
        </p:spPr>
        <p:txBody>
          <a:bodyPr anchorCtr="0" anchor="t" bIns="91450" lIns="91450" spcFirstLastPara="1" rIns="91450" wrap="square" tIns="91450">
            <a:noAutofit/>
          </a:bodyPr>
          <a:lstStyle>
            <a:lvl1pPr indent="-298450" lvl="0" marL="457200">
              <a:lnSpc>
                <a:spcPct val="100000"/>
              </a:lnSpc>
              <a:spcBef>
                <a:spcPts val="0"/>
              </a:spcBef>
              <a:spcAft>
                <a:spcPts val="0"/>
              </a:spcAft>
              <a:buSzPts val="1100"/>
              <a:buChar char="●"/>
              <a:defRPr sz="1100"/>
            </a:lvl1pPr>
            <a:lvl2pPr indent="-292100" lvl="1" marL="914400">
              <a:lnSpc>
                <a:spcPct val="100000"/>
              </a:lnSpc>
              <a:spcBef>
                <a:spcPts val="800"/>
              </a:spcBef>
              <a:spcAft>
                <a:spcPts val="0"/>
              </a:spcAft>
              <a:buSzPts val="1000"/>
              <a:buChar char="○"/>
              <a:defRPr/>
            </a:lvl2pPr>
            <a:lvl3pPr indent="-292100" lvl="2" marL="1371600">
              <a:lnSpc>
                <a:spcPct val="100000"/>
              </a:lnSpc>
              <a:spcBef>
                <a:spcPts val="800"/>
              </a:spcBef>
              <a:spcAft>
                <a:spcPts val="0"/>
              </a:spcAft>
              <a:buSzPts val="1000"/>
              <a:buChar char="■"/>
              <a:defRPr/>
            </a:lvl3pPr>
            <a:lvl4pPr indent="-292100" lvl="3" marL="1828800">
              <a:lnSpc>
                <a:spcPct val="100000"/>
              </a:lnSpc>
              <a:spcBef>
                <a:spcPts val="800"/>
              </a:spcBef>
              <a:spcAft>
                <a:spcPts val="0"/>
              </a:spcAft>
              <a:buSzPts val="1000"/>
              <a:buChar char="●"/>
              <a:defRPr/>
            </a:lvl4pPr>
            <a:lvl5pPr indent="-292100" lvl="4" marL="2286000">
              <a:lnSpc>
                <a:spcPct val="100000"/>
              </a:lnSpc>
              <a:spcBef>
                <a:spcPts val="800"/>
              </a:spcBef>
              <a:spcAft>
                <a:spcPts val="0"/>
              </a:spcAft>
              <a:buSzPts val="1000"/>
              <a:buChar char="○"/>
              <a:defRPr/>
            </a:lvl5pPr>
            <a:lvl6pPr indent="-292100" lvl="5" marL="2743200">
              <a:lnSpc>
                <a:spcPct val="100000"/>
              </a:lnSpc>
              <a:spcBef>
                <a:spcPts val="800"/>
              </a:spcBef>
              <a:spcAft>
                <a:spcPts val="0"/>
              </a:spcAft>
              <a:buSzPts val="1000"/>
              <a:buChar char="■"/>
              <a:defRPr/>
            </a:lvl6pPr>
            <a:lvl7pPr indent="-292100" lvl="6" marL="3200400">
              <a:lnSpc>
                <a:spcPct val="100000"/>
              </a:lnSpc>
              <a:spcBef>
                <a:spcPts val="800"/>
              </a:spcBef>
              <a:spcAft>
                <a:spcPts val="0"/>
              </a:spcAft>
              <a:buSzPts val="1000"/>
              <a:buChar char="●"/>
              <a:defRPr/>
            </a:lvl7pPr>
            <a:lvl8pPr indent="-292100" lvl="7" marL="3657600">
              <a:lnSpc>
                <a:spcPct val="100000"/>
              </a:lnSpc>
              <a:spcBef>
                <a:spcPts val="800"/>
              </a:spcBef>
              <a:spcAft>
                <a:spcPts val="0"/>
              </a:spcAft>
              <a:buSzPts val="1000"/>
              <a:buChar char="○"/>
              <a:defRPr/>
            </a:lvl8pPr>
            <a:lvl9pPr indent="-292100" lvl="8" marL="4114800">
              <a:lnSpc>
                <a:spcPct val="100000"/>
              </a:lnSpc>
              <a:spcBef>
                <a:spcPts val="800"/>
              </a:spcBef>
              <a:spcAft>
                <a:spcPts val="800"/>
              </a:spcAft>
              <a:buSzPts val="1000"/>
              <a:buChar char="■"/>
              <a:defRPr/>
            </a:lvl9pPr>
          </a:lstStyle>
          <a:p/>
        </p:txBody>
      </p:sp>
      <p:pic>
        <p:nvPicPr>
          <p:cNvPr id="187" name="Google Shape;187;p30"/>
          <p:cNvPicPr preferRelativeResize="0"/>
          <p:nvPr/>
        </p:nvPicPr>
        <p:blipFill rotWithShape="1">
          <a:blip r:embed="rId3">
            <a:alphaModFix/>
          </a:blip>
          <a:srcRect b="27820" l="9244" r="9236" t="27815"/>
          <a:stretch/>
        </p:blipFill>
        <p:spPr>
          <a:xfrm>
            <a:off x="7849231" y="350344"/>
            <a:ext cx="858767" cy="140343"/>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Ocean">
  <p:cSld name="SECTION_HEADER_1_2_1_1_1_1_1_1">
    <p:bg>
      <p:bgPr>
        <a:solidFill>
          <a:srgbClr val="046773"/>
        </a:solidFill>
      </p:bgPr>
    </p:bg>
    <p:spTree>
      <p:nvGrpSpPr>
        <p:cNvPr id="188" name="Shape 188"/>
        <p:cNvGrpSpPr/>
        <p:nvPr/>
      </p:nvGrpSpPr>
      <p:grpSpPr>
        <a:xfrm>
          <a:off x="0" y="0"/>
          <a:ext cx="0" cy="0"/>
          <a:chOff x="0" y="0"/>
          <a:chExt cx="0" cy="0"/>
        </a:xfrm>
      </p:grpSpPr>
      <p:pic>
        <p:nvPicPr>
          <p:cNvPr id="189" name="Google Shape;189;p31"/>
          <p:cNvPicPr preferRelativeResize="0"/>
          <p:nvPr/>
        </p:nvPicPr>
        <p:blipFill rotWithShape="1">
          <a:blip r:embed="rId2">
            <a:alphaModFix/>
          </a:blip>
          <a:srcRect b="0" l="0" r="0" t="0"/>
          <a:stretch/>
        </p:blipFill>
        <p:spPr>
          <a:xfrm rot="-5400000">
            <a:off x="4427298" y="3386053"/>
            <a:ext cx="1566751" cy="1565986"/>
          </a:xfrm>
          <a:prstGeom prst="rect">
            <a:avLst/>
          </a:prstGeom>
          <a:noFill/>
          <a:ln>
            <a:noFill/>
          </a:ln>
        </p:spPr>
      </p:pic>
      <p:pic>
        <p:nvPicPr>
          <p:cNvPr id="190" name="Google Shape;190;p31"/>
          <p:cNvPicPr preferRelativeResize="0"/>
          <p:nvPr/>
        </p:nvPicPr>
        <p:blipFill>
          <a:blip r:embed="rId2">
            <a:alphaModFix/>
          </a:blip>
          <a:stretch>
            <a:fillRect/>
          </a:stretch>
        </p:blipFill>
        <p:spPr>
          <a:xfrm rot="-5400000">
            <a:off x="2146279" y="244950"/>
            <a:ext cx="1566751" cy="1565986"/>
          </a:xfrm>
          <a:prstGeom prst="rect">
            <a:avLst/>
          </a:prstGeom>
          <a:noFill/>
          <a:ln>
            <a:noFill/>
          </a:ln>
        </p:spPr>
      </p:pic>
      <p:pic>
        <p:nvPicPr>
          <p:cNvPr id="191" name="Google Shape;191;p31"/>
          <p:cNvPicPr preferRelativeResize="0"/>
          <p:nvPr/>
        </p:nvPicPr>
        <p:blipFill rotWithShape="1">
          <a:blip r:embed="rId2">
            <a:alphaModFix/>
          </a:blip>
          <a:srcRect b="0" l="23436" r="0" t="0"/>
          <a:stretch/>
        </p:blipFill>
        <p:spPr>
          <a:xfrm>
            <a:off x="0" y="1461544"/>
            <a:ext cx="1871539" cy="2382073"/>
          </a:xfrm>
          <a:prstGeom prst="rect">
            <a:avLst/>
          </a:prstGeom>
          <a:noFill/>
          <a:ln>
            <a:noFill/>
          </a:ln>
        </p:spPr>
      </p:pic>
      <p:pic>
        <p:nvPicPr>
          <p:cNvPr id="192" name="Google Shape;192;p31"/>
          <p:cNvPicPr preferRelativeResize="0"/>
          <p:nvPr/>
        </p:nvPicPr>
        <p:blipFill rotWithShape="1">
          <a:blip r:embed="rId2">
            <a:alphaModFix/>
          </a:blip>
          <a:srcRect b="1468" l="0" r="13126" t="0"/>
          <a:stretch/>
        </p:blipFill>
        <p:spPr>
          <a:xfrm>
            <a:off x="6357481" y="2063531"/>
            <a:ext cx="2786519" cy="3079967"/>
          </a:xfrm>
          <a:prstGeom prst="rect">
            <a:avLst/>
          </a:prstGeom>
          <a:noFill/>
          <a:ln>
            <a:noFill/>
          </a:ln>
        </p:spPr>
      </p:pic>
      <p:sp>
        <p:nvSpPr>
          <p:cNvPr id="193" name="Google Shape;193;p31"/>
          <p:cNvSpPr/>
          <p:nvPr/>
        </p:nvSpPr>
        <p:spPr>
          <a:xfrm>
            <a:off x="1366231" y="1088044"/>
            <a:ext cx="6411600" cy="3129000"/>
          </a:xfrm>
          <a:prstGeom prst="rect">
            <a:avLst/>
          </a:prstGeom>
          <a:solidFill>
            <a:srgbClr val="FFFFFF"/>
          </a:solidFill>
          <a:ln cap="flat" cmpd="sng" w="14525">
            <a:solidFill>
              <a:srgbClr val="000000"/>
            </a:solidFill>
            <a:prstDash val="solid"/>
            <a:round/>
            <a:headEnd len="sm" w="sm" type="none"/>
            <a:tailEnd len="sm" w="sm" type="none"/>
          </a:ln>
          <a:effectLst>
            <a:outerShdw rotWithShape="0" algn="bl" dir="5400000" dist="58127">
              <a:srgbClr val="000000"/>
            </a:outerShdw>
          </a:effectLst>
        </p:spPr>
        <p:txBody>
          <a:bodyPr anchorCtr="0" anchor="ctr" bIns="69750" lIns="69750" spcFirstLastPara="1" rIns="69750" wrap="square" tIns="69750">
            <a:noAutofit/>
          </a:bodyPr>
          <a:lstStyle/>
          <a:p>
            <a:pPr indent="0" lvl="0" marL="0" rtl="0" algn="ctr">
              <a:spcBef>
                <a:spcPts val="0"/>
              </a:spcBef>
              <a:spcAft>
                <a:spcPts val="0"/>
              </a:spcAft>
              <a:buNone/>
            </a:pPr>
            <a:r>
              <a:t/>
            </a:r>
            <a:endParaRPr sz="1100"/>
          </a:p>
        </p:txBody>
      </p:sp>
      <p:sp>
        <p:nvSpPr>
          <p:cNvPr id="194" name="Google Shape;194;p31"/>
          <p:cNvSpPr txBox="1"/>
          <p:nvPr>
            <p:ph idx="1" type="subTitle"/>
          </p:nvPr>
        </p:nvSpPr>
        <p:spPr>
          <a:xfrm>
            <a:off x="1871538" y="1536169"/>
            <a:ext cx="5400900" cy="1719600"/>
          </a:xfrm>
          <a:prstGeom prst="rect">
            <a:avLst/>
          </a:prstGeom>
        </p:spPr>
        <p:txBody>
          <a:bodyPr anchorCtr="0" anchor="t" bIns="91450" lIns="91450" spcFirstLastPara="1" rIns="91450" wrap="square" tIns="91450">
            <a:noAutofit/>
          </a:bodyPr>
          <a:lstStyle>
            <a:lvl1pPr lvl="0">
              <a:spcBef>
                <a:spcPts val="0"/>
              </a:spcBef>
              <a:spcAft>
                <a:spcPts val="0"/>
              </a:spcAft>
              <a:buSzPts val="1500"/>
              <a:buNone/>
              <a:defRPr sz="1500"/>
            </a:lvl1pPr>
            <a:lvl2pPr lvl="1">
              <a:spcBef>
                <a:spcPts val="800"/>
              </a:spcBef>
              <a:spcAft>
                <a:spcPts val="0"/>
              </a:spcAft>
              <a:buSzPts val="1000"/>
              <a:buNone/>
              <a:defRPr/>
            </a:lvl2pPr>
            <a:lvl3pPr lvl="2">
              <a:spcBef>
                <a:spcPts val="800"/>
              </a:spcBef>
              <a:spcAft>
                <a:spcPts val="0"/>
              </a:spcAft>
              <a:buSzPts val="1000"/>
              <a:buNone/>
              <a:defRPr/>
            </a:lvl3pPr>
            <a:lvl4pPr lvl="3">
              <a:spcBef>
                <a:spcPts val="800"/>
              </a:spcBef>
              <a:spcAft>
                <a:spcPts val="0"/>
              </a:spcAft>
              <a:buSzPts val="1000"/>
              <a:buNone/>
              <a:defRPr/>
            </a:lvl4pPr>
            <a:lvl5pPr lvl="4">
              <a:spcBef>
                <a:spcPts val="800"/>
              </a:spcBef>
              <a:spcAft>
                <a:spcPts val="0"/>
              </a:spcAft>
              <a:buSzPts val="1000"/>
              <a:buNone/>
              <a:defRPr/>
            </a:lvl5pPr>
            <a:lvl6pPr lvl="5">
              <a:spcBef>
                <a:spcPts val="800"/>
              </a:spcBef>
              <a:spcAft>
                <a:spcPts val="0"/>
              </a:spcAft>
              <a:buSzPts val="1000"/>
              <a:buNone/>
              <a:defRPr/>
            </a:lvl6pPr>
            <a:lvl7pPr lvl="6">
              <a:spcBef>
                <a:spcPts val="800"/>
              </a:spcBef>
              <a:spcAft>
                <a:spcPts val="0"/>
              </a:spcAft>
              <a:buSzPts val="1000"/>
              <a:buNone/>
              <a:defRPr/>
            </a:lvl7pPr>
            <a:lvl8pPr lvl="7">
              <a:spcBef>
                <a:spcPts val="800"/>
              </a:spcBef>
              <a:spcAft>
                <a:spcPts val="0"/>
              </a:spcAft>
              <a:buSzPts val="1000"/>
              <a:buNone/>
              <a:defRPr/>
            </a:lvl8pPr>
            <a:lvl9pPr lvl="8">
              <a:spcBef>
                <a:spcPts val="800"/>
              </a:spcBef>
              <a:spcAft>
                <a:spcPts val="800"/>
              </a:spcAft>
              <a:buSzPts val="1000"/>
              <a:buNone/>
              <a:defRPr/>
            </a:lvl9pPr>
          </a:lstStyle>
          <a:p/>
        </p:txBody>
      </p:sp>
      <p:sp>
        <p:nvSpPr>
          <p:cNvPr id="195" name="Google Shape;195;p31"/>
          <p:cNvSpPr txBox="1"/>
          <p:nvPr>
            <p:ph idx="2" type="body"/>
          </p:nvPr>
        </p:nvSpPr>
        <p:spPr>
          <a:xfrm>
            <a:off x="1871538" y="3358774"/>
            <a:ext cx="3962700" cy="267600"/>
          </a:xfrm>
          <a:prstGeom prst="rect">
            <a:avLst/>
          </a:prstGeom>
        </p:spPr>
        <p:txBody>
          <a:bodyPr anchorCtr="0" anchor="t" bIns="91450" lIns="91450" spcFirstLastPara="1" rIns="91450" wrap="square" tIns="91450">
            <a:noAutofit/>
          </a:bodyPr>
          <a:lstStyle>
            <a:lvl1pPr indent="-317500" lvl="0" marL="457200">
              <a:lnSpc>
                <a:spcPct val="115000"/>
              </a:lnSpc>
              <a:spcBef>
                <a:spcPts val="0"/>
              </a:spcBef>
              <a:spcAft>
                <a:spcPts val="0"/>
              </a:spcAft>
              <a:buSzPts val="1400"/>
              <a:buChar char="●"/>
              <a:defRPr b="1" sz="1400"/>
            </a:lvl1pPr>
            <a:lvl2pPr indent="-317500" lvl="1" marL="914400">
              <a:lnSpc>
                <a:spcPct val="100000"/>
              </a:lnSpc>
              <a:spcBef>
                <a:spcPts val="800"/>
              </a:spcBef>
              <a:spcAft>
                <a:spcPts val="0"/>
              </a:spcAft>
              <a:buSzPts val="1400"/>
              <a:buChar char="○"/>
              <a:defRPr b="1" sz="1400"/>
            </a:lvl2pPr>
            <a:lvl3pPr indent="-317500" lvl="2" marL="1371600">
              <a:lnSpc>
                <a:spcPct val="100000"/>
              </a:lnSpc>
              <a:spcBef>
                <a:spcPts val="800"/>
              </a:spcBef>
              <a:spcAft>
                <a:spcPts val="0"/>
              </a:spcAft>
              <a:buSzPts val="1400"/>
              <a:buChar char="■"/>
              <a:defRPr b="1" sz="1400"/>
            </a:lvl3pPr>
            <a:lvl4pPr indent="-317500" lvl="3" marL="1828800">
              <a:lnSpc>
                <a:spcPct val="100000"/>
              </a:lnSpc>
              <a:spcBef>
                <a:spcPts val="800"/>
              </a:spcBef>
              <a:spcAft>
                <a:spcPts val="0"/>
              </a:spcAft>
              <a:buSzPts val="1400"/>
              <a:buChar char="●"/>
              <a:defRPr b="1" sz="1400"/>
            </a:lvl4pPr>
            <a:lvl5pPr indent="-317500" lvl="4" marL="2286000">
              <a:lnSpc>
                <a:spcPct val="100000"/>
              </a:lnSpc>
              <a:spcBef>
                <a:spcPts val="800"/>
              </a:spcBef>
              <a:spcAft>
                <a:spcPts val="0"/>
              </a:spcAft>
              <a:buSzPts val="1400"/>
              <a:buChar char="○"/>
              <a:defRPr b="1" sz="1400"/>
            </a:lvl5pPr>
            <a:lvl6pPr indent="-317500" lvl="5" marL="2743200">
              <a:lnSpc>
                <a:spcPct val="100000"/>
              </a:lnSpc>
              <a:spcBef>
                <a:spcPts val="800"/>
              </a:spcBef>
              <a:spcAft>
                <a:spcPts val="0"/>
              </a:spcAft>
              <a:buSzPts val="1400"/>
              <a:buChar char="■"/>
              <a:defRPr b="1" sz="1400"/>
            </a:lvl6pPr>
            <a:lvl7pPr indent="-317500" lvl="6" marL="3200400">
              <a:lnSpc>
                <a:spcPct val="100000"/>
              </a:lnSpc>
              <a:spcBef>
                <a:spcPts val="800"/>
              </a:spcBef>
              <a:spcAft>
                <a:spcPts val="0"/>
              </a:spcAft>
              <a:buSzPts val="1400"/>
              <a:buChar char="●"/>
              <a:defRPr b="1" sz="1400"/>
            </a:lvl7pPr>
            <a:lvl8pPr indent="-317500" lvl="7" marL="3657600">
              <a:lnSpc>
                <a:spcPct val="100000"/>
              </a:lnSpc>
              <a:spcBef>
                <a:spcPts val="800"/>
              </a:spcBef>
              <a:spcAft>
                <a:spcPts val="0"/>
              </a:spcAft>
              <a:buSzPts val="1400"/>
              <a:buChar char="○"/>
              <a:defRPr b="1" sz="1400"/>
            </a:lvl8pPr>
            <a:lvl9pPr indent="-317500" lvl="8" marL="4114800">
              <a:lnSpc>
                <a:spcPct val="100000"/>
              </a:lnSpc>
              <a:spcBef>
                <a:spcPts val="800"/>
              </a:spcBef>
              <a:spcAft>
                <a:spcPts val="800"/>
              </a:spcAft>
              <a:buSzPts val="1400"/>
              <a:buChar char="■"/>
              <a:defRPr b="1" sz="1400"/>
            </a:lvl9pPr>
          </a:lstStyle>
          <a:p/>
        </p:txBody>
      </p:sp>
      <p:sp>
        <p:nvSpPr>
          <p:cNvPr id="196" name="Google Shape;196;p31"/>
          <p:cNvSpPr txBox="1"/>
          <p:nvPr>
            <p:ph idx="3" type="body"/>
          </p:nvPr>
        </p:nvSpPr>
        <p:spPr>
          <a:xfrm>
            <a:off x="1871538" y="3664436"/>
            <a:ext cx="3962700" cy="267600"/>
          </a:xfrm>
          <a:prstGeom prst="rect">
            <a:avLst/>
          </a:prstGeom>
        </p:spPr>
        <p:txBody>
          <a:bodyPr anchorCtr="0" anchor="t" bIns="91450" lIns="91450" spcFirstLastPara="1" rIns="91450" wrap="square" tIns="91450">
            <a:noAutofit/>
          </a:bodyPr>
          <a:lstStyle>
            <a:lvl1pPr indent="-298450" lvl="0" marL="457200">
              <a:lnSpc>
                <a:spcPct val="100000"/>
              </a:lnSpc>
              <a:spcBef>
                <a:spcPts val="0"/>
              </a:spcBef>
              <a:spcAft>
                <a:spcPts val="0"/>
              </a:spcAft>
              <a:buSzPts val="1100"/>
              <a:buChar char="●"/>
              <a:defRPr sz="1100"/>
            </a:lvl1pPr>
            <a:lvl2pPr indent="-292100" lvl="1" marL="914400">
              <a:lnSpc>
                <a:spcPct val="100000"/>
              </a:lnSpc>
              <a:spcBef>
                <a:spcPts val="800"/>
              </a:spcBef>
              <a:spcAft>
                <a:spcPts val="0"/>
              </a:spcAft>
              <a:buSzPts val="1000"/>
              <a:buChar char="○"/>
              <a:defRPr/>
            </a:lvl2pPr>
            <a:lvl3pPr indent="-292100" lvl="2" marL="1371600">
              <a:lnSpc>
                <a:spcPct val="100000"/>
              </a:lnSpc>
              <a:spcBef>
                <a:spcPts val="800"/>
              </a:spcBef>
              <a:spcAft>
                <a:spcPts val="0"/>
              </a:spcAft>
              <a:buSzPts val="1000"/>
              <a:buChar char="■"/>
              <a:defRPr/>
            </a:lvl3pPr>
            <a:lvl4pPr indent="-292100" lvl="3" marL="1828800">
              <a:lnSpc>
                <a:spcPct val="100000"/>
              </a:lnSpc>
              <a:spcBef>
                <a:spcPts val="800"/>
              </a:spcBef>
              <a:spcAft>
                <a:spcPts val="0"/>
              </a:spcAft>
              <a:buSzPts val="1000"/>
              <a:buChar char="●"/>
              <a:defRPr/>
            </a:lvl4pPr>
            <a:lvl5pPr indent="-292100" lvl="4" marL="2286000">
              <a:lnSpc>
                <a:spcPct val="100000"/>
              </a:lnSpc>
              <a:spcBef>
                <a:spcPts val="800"/>
              </a:spcBef>
              <a:spcAft>
                <a:spcPts val="0"/>
              </a:spcAft>
              <a:buSzPts val="1000"/>
              <a:buChar char="○"/>
              <a:defRPr/>
            </a:lvl5pPr>
            <a:lvl6pPr indent="-292100" lvl="5" marL="2743200">
              <a:lnSpc>
                <a:spcPct val="100000"/>
              </a:lnSpc>
              <a:spcBef>
                <a:spcPts val="800"/>
              </a:spcBef>
              <a:spcAft>
                <a:spcPts val="0"/>
              </a:spcAft>
              <a:buSzPts val="1000"/>
              <a:buChar char="■"/>
              <a:defRPr/>
            </a:lvl6pPr>
            <a:lvl7pPr indent="-292100" lvl="6" marL="3200400">
              <a:lnSpc>
                <a:spcPct val="100000"/>
              </a:lnSpc>
              <a:spcBef>
                <a:spcPts val="800"/>
              </a:spcBef>
              <a:spcAft>
                <a:spcPts val="0"/>
              </a:spcAft>
              <a:buSzPts val="1000"/>
              <a:buChar char="●"/>
              <a:defRPr/>
            </a:lvl7pPr>
            <a:lvl8pPr indent="-292100" lvl="7" marL="3657600">
              <a:lnSpc>
                <a:spcPct val="100000"/>
              </a:lnSpc>
              <a:spcBef>
                <a:spcPts val="800"/>
              </a:spcBef>
              <a:spcAft>
                <a:spcPts val="0"/>
              </a:spcAft>
              <a:buSzPts val="1000"/>
              <a:buChar char="○"/>
              <a:defRPr/>
            </a:lvl8pPr>
            <a:lvl9pPr indent="-292100" lvl="8" marL="4114800">
              <a:lnSpc>
                <a:spcPct val="100000"/>
              </a:lnSpc>
              <a:spcBef>
                <a:spcPts val="800"/>
              </a:spcBef>
              <a:spcAft>
                <a:spcPts val="800"/>
              </a:spcAft>
              <a:buSzPts val="1000"/>
              <a:buChar char="■"/>
              <a:defRPr/>
            </a:lvl9pPr>
          </a:lstStyle>
          <a:p/>
        </p:txBody>
      </p:sp>
      <p:pic>
        <p:nvPicPr>
          <p:cNvPr id="197" name="Google Shape;197;p31"/>
          <p:cNvPicPr preferRelativeResize="0"/>
          <p:nvPr/>
        </p:nvPicPr>
        <p:blipFill rotWithShape="1">
          <a:blip r:embed="rId3">
            <a:alphaModFix/>
          </a:blip>
          <a:srcRect b="27193" l="9143" r="9143" t="27193"/>
          <a:stretch/>
        </p:blipFill>
        <p:spPr>
          <a:xfrm>
            <a:off x="7849230" y="350342"/>
            <a:ext cx="858767" cy="140343"/>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urple">
  <p:cSld name="SECTION_HEADER_1_2_1_1_1_1_1_1_1">
    <p:bg>
      <p:bgPr>
        <a:solidFill>
          <a:schemeClr val="accent3"/>
        </a:solidFill>
      </p:bgPr>
    </p:bg>
    <p:spTree>
      <p:nvGrpSpPr>
        <p:cNvPr id="198" name="Shape 198"/>
        <p:cNvGrpSpPr/>
        <p:nvPr/>
      </p:nvGrpSpPr>
      <p:grpSpPr>
        <a:xfrm>
          <a:off x="0" y="0"/>
          <a:ext cx="0" cy="0"/>
          <a:chOff x="0" y="0"/>
          <a:chExt cx="0" cy="0"/>
        </a:xfrm>
      </p:grpSpPr>
      <p:pic>
        <p:nvPicPr>
          <p:cNvPr id="199" name="Google Shape;199;p32"/>
          <p:cNvPicPr preferRelativeResize="0"/>
          <p:nvPr/>
        </p:nvPicPr>
        <p:blipFill rotWithShape="1">
          <a:blip r:embed="rId2">
            <a:alphaModFix/>
          </a:blip>
          <a:srcRect b="0" l="0" r="0" t="0"/>
          <a:stretch/>
        </p:blipFill>
        <p:spPr>
          <a:xfrm>
            <a:off x="4427673" y="3386419"/>
            <a:ext cx="1566003" cy="1565244"/>
          </a:xfrm>
          <a:prstGeom prst="rect">
            <a:avLst/>
          </a:prstGeom>
          <a:noFill/>
          <a:ln>
            <a:noFill/>
          </a:ln>
        </p:spPr>
      </p:pic>
      <p:pic>
        <p:nvPicPr>
          <p:cNvPr id="200" name="Google Shape;200;p32"/>
          <p:cNvPicPr preferRelativeResize="0"/>
          <p:nvPr/>
        </p:nvPicPr>
        <p:blipFill rotWithShape="1">
          <a:blip r:embed="rId2">
            <a:alphaModFix/>
          </a:blip>
          <a:srcRect b="0" l="0" r="0" t="0"/>
          <a:stretch/>
        </p:blipFill>
        <p:spPr>
          <a:xfrm>
            <a:off x="2146654" y="244575"/>
            <a:ext cx="1566003" cy="1565244"/>
          </a:xfrm>
          <a:prstGeom prst="rect">
            <a:avLst/>
          </a:prstGeom>
          <a:noFill/>
          <a:ln>
            <a:noFill/>
          </a:ln>
        </p:spPr>
      </p:pic>
      <p:pic>
        <p:nvPicPr>
          <p:cNvPr id="201" name="Google Shape;201;p32"/>
          <p:cNvPicPr preferRelativeResize="0"/>
          <p:nvPr/>
        </p:nvPicPr>
        <p:blipFill rotWithShape="1">
          <a:blip r:embed="rId2">
            <a:alphaModFix/>
          </a:blip>
          <a:srcRect b="0" l="23436" r="0" t="0"/>
          <a:stretch/>
        </p:blipFill>
        <p:spPr>
          <a:xfrm>
            <a:off x="0" y="1461544"/>
            <a:ext cx="1871539" cy="2382073"/>
          </a:xfrm>
          <a:prstGeom prst="rect">
            <a:avLst/>
          </a:prstGeom>
          <a:noFill/>
          <a:ln>
            <a:noFill/>
          </a:ln>
        </p:spPr>
      </p:pic>
      <p:pic>
        <p:nvPicPr>
          <p:cNvPr id="202" name="Google Shape;202;p32"/>
          <p:cNvPicPr preferRelativeResize="0"/>
          <p:nvPr/>
        </p:nvPicPr>
        <p:blipFill rotWithShape="1">
          <a:blip r:embed="rId2">
            <a:alphaModFix/>
          </a:blip>
          <a:srcRect b="2846" l="0" r="14339" t="0"/>
          <a:stretch/>
        </p:blipFill>
        <p:spPr>
          <a:xfrm>
            <a:off x="6357481" y="2063531"/>
            <a:ext cx="2786519" cy="3079967"/>
          </a:xfrm>
          <a:prstGeom prst="rect">
            <a:avLst/>
          </a:prstGeom>
          <a:noFill/>
          <a:ln>
            <a:noFill/>
          </a:ln>
        </p:spPr>
      </p:pic>
      <p:sp>
        <p:nvSpPr>
          <p:cNvPr id="203" name="Google Shape;203;p32"/>
          <p:cNvSpPr/>
          <p:nvPr/>
        </p:nvSpPr>
        <p:spPr>
          <a:xfrm>
            <a:off x="1366231" y="1088044"/>
            <a:ext cx="6411600" cy="3129000"/>
          </a:xfrm>
          <a:prstGeom prst="rect">
            <a:avLst/>
          </a:prstGeom>
          <a:solidFill>
            <a:srgbClr val="FFFFFF"/>
          </a:solidFill>
          <a:ln cap="flat" cmpd="sng" w="14525">
            <a:solidFill>
              <a:srgbClr val="000000"/>
            </a:solidFill>
            <a:prstDash val="solid"/>
            <a:round/>
            <a:headEnd len="sm" w="sm" type="none"/>
            <a:tailEnd len="sm" w="sm" type="none"/>
          </a:ln>
          <a:effectLst>
            <a:outerShdw rotWithShape="0" algn="bl" dir="5400000" dist="58127">
              <a:srgbClr val="000000"/>
            </a:outerShdw>
          </a:effectLst>
        </p:spPr>
        <p:txBody>
          <a:bodyPr anchorCtr="0" anchor="ctr" bIns="69750" lIns="69750" spcFirstLastPara="1" rIns="69750" wrap="square" tIns="69750">
            <a:noAutofit/>
          </a:bodyPr>
          <a:lstStyle/>
          <a:p>
            <a:pPr indent="0" lvl="0" marL="0" rtl="0" algn="ctr">
              <a:spcBef>
                <a:spcPts val="0"/>
              </a:spcBef>
              <a:spcAft>
                <a:spcPts val="0"/>
              </a:spcAft>
              <a:buNone/>
            </a:pPr>
            <a:r>
              <a:t/>
            </a:r>
            <a:endParaRPr sz="1100"/>
          </a:p>
        </p:txBody>
      </p:sp>
      <p:sp>
        <p:nvSpPr>
          <p:cNvPr id="204" name="Google Shape;204;p32"/>
          <p:cNvSpPr txBox="1"/>
          <p:nvPr>
            <p:ph idx="1" type="subTitle"/>
          </p:nvPr>
        </p:nvSpPr>
        <p:spPr>
          <a:xfrm>
            <a:off x="1871538" y="1536169"/>
            <a:ext cx="5400900" cy="1719600"/>
          </a:xfrm>
          <a:prstGeom prst="rect">
            <a:avLst/>
          </a:prstGeom>
        </p:spPr>
        <p:txBody>
          <a:bodyPr anchorCtr="0" anchor="t" bIns="91450" lIns="91450" spcFirstLastPara="1" rIns="91450" wrap="square" tIns="91450">
            <a:noAutofit/>
          </a:bodyPr>
          <a:lstStyle>
            <a:lvl1pPr lvl="0">
              <a:spcBef>
                <a:spcPts val="0"/>
              </a:spcBef>
              <a:spcAft>
                <a:spcPts val="0"/>
              </a:spcAft>
              <a:buSzPts val="1500"/>
              <a:buNone/>
              <a:defRPr sz="1500"/>
            </a:lvl1pPr>
            <a:lvl2pPr lvl="1">
              <a:spcBef>
                <a:spcPts val="800"/>
              </a:spcBef>
              <a:spcAft>
                <a:spcPts val="0"/>
              </a:spcAft>
              <a:buSzPts val="1000"/>
              <a:buNone/>
              <a:defRPr/>
            </a:lvl2pPr>
            <a:lvl3pPr lvl="2">
              <a:spcBef>
                <a:spcPts val="800"/>
              </a:spcBef>
              <a:spcAft>
                <a:spcPts val="0"/>
              </a:spcAft>
              <a:buSzPts val="1000"/>
              <a:buNone/>
              <a:defRPr/>
            </a:lvl3pPr>
            <a:lvl4pPr lvl="3">
              <a:spcBef>
                <a:spcPts val="800"/>
              </a:spcBef>
              <a:spcAft>
                <a:spcPts val="0"/>
              </a:spcAft>
              <a:buSzPts val="1000"/>
              <a:buNone/>
              <a:defRPr/>
            </a:lvl4pPr>
            <a:lvl5pPr lvl="4">
              <a:spcBef>
                <a:spcPts val="800"/>
              </a:spcBef>
              <a:spcAft>
                <a:spcPts val="0"/>
              </a:spcAft>
              <a:buSzPts val="1000"/>
              <a:buNone/>
              <a:defRPr/>
            </a:lvl5pPr>
            <a:lvl6pPr lvl="5">
              <a:spcBef>
                <a:spcPts val="800"/>
              </a:spcBef>
              <a:spcAft>
                <a:spcPts val="0"/>
              </a:spcAft>
              <a:buSzPts val="1000"/>
              <a:buNone/>
              <a:defRPr/>
            </a:lvl6pPr>
            <a:lvl7pPr lvl="6">
              <a:spcBef>
                <a:spcPts val="800"/>
              </a:spcBef>
              <a:spcAft>
                <a:spcPts val="0"/>
              </a:spcAft>
              <a:buSzPts val="1000"/>
              <a:buNone/>
              <a:defRPr/>
            </a:lvl7pPr>
            <a:lvl8pPr lvl="7">
              <a:spcBef>
                <a:spcPts val="800"/>
              </a:spcBef>
              <a:spcAft>
                <a:spcPts val="0"/>
              </a:spcAft>
              <a:buSzPts val="1000"/>
              <a:buNone/>
              <a:defRPr/>
            </a:lvl8pPr>
            <a:lvl9pPr lvl="8">
              <a:spcBef>
                <a:spcPts val="800"/>
              </a:spcBef>
              <a:spcAft>
                <a:spcPts val="800"/>
              </a:spcAft>
              <a:buSzPts val="1000"/>
              <a:buNone/>
              <a:defRPr/>
            </a:lvl9pPr>
          </a:lstStyle>
          <a:p/>
        </p:txBody>
      </p:sp>
      <p:sp>
        <p:nvSpPr>
          <p:cNvPr id="205" name="Google Shape;205;p32"/>
          <p:cNvSpPr txBox="1"/>
          <p:nvPr>
            <p:ph idx="2" type="body"/>
          </p:nvPr>
        </p:nvSpPr>
        <p:spPr>
          <a:xfrm>
            <a:off x="1871538" y="3358774"/>
            <a:ext cx="3962700" cy="267600"/>
          </a:xfrm>
          <a:prstGeom prst="rect">
            <a:avLst/>
          </a:prstGeom>
        </p:spPr>
        <p:txBody>
          <a:bodyPr anchorCtr="0" anchor="t" bIns="91450" lIns="91450" spcFirstLastPara="1" rIns="91450" wrap="square" tIns="91450">
            <a:noAutofit/>
          </a:bodyPr>
          <a:lstStyle>
            <a:lvl1pPr indent="-317500" lvl="0" marL="457200">
              <a:lnSpc>
                <a:spcPct val="115000"/>
              </a:lnSpc>
              <a:spcBef>
                <a:spcPts val="0"/>
              </a:spcBef>
              <a:spcAft>
                <a:spcPts val="0"/>
              </a:spcAft>
              <a:buSzPts val="1400"/>
              <a:buChar char="●"/>
              <a:defRPr b="1" sz="1400"/>
            </a:lvl1pPr>
            <a:lvl2pPr indent="-317500" lvl="1" marL="914400">
              <a:lnSpc>
                <a:spcPct val="100000"/>
              </a:lnSpc>
              <a:spcBef>
                <a:spcPts val="800"/>
              </a:spcBef>
              <a:spcAft>
                <a:spcPts val="0"/>
              </a:spcAft>
              <a:buSzPts val="1400"/>
              <a:buChar char="○"/>
              <a:defRPr b="1" sz="1400"/>
            </a:lvl2pPr>
            <a:lvl3pPr indent="-317500" lvl="2" marL="1371600">
              <a:lnSpc>
                <a:spcPct val="100000"/>
              </a:lnSpc>
              <a:spcBef>
                <a:spcPts val="800"/>
              </a:spcBef>
              <a:spcAft>
                <a:spcPts val="0"/>
              </a:spcAft>
              <a:buSzPts val="1400"/>
              <a:buChar char="■"/>
              <a:defRPr b="1" sz="1400"/>
            </a:lvl3pPr>
            <a:lvl4pPr indent="-317500" lvl="3" marL="1828800">
              <a:lnSpc>
                <a:spcPct val="100000"/>
              </a:lnSpc>
              <a:spcBef>
                <a:spcPts val="800"/>
              </a:spcBef>
              <a:spcAft>
                <a:spcPts val="0"/>
              </a:spcAft>
              <a:buSzPts val="1400"/>
              <a:buChar char="●"/>
              <a:defRPr b="1" sz="1400"/>
            </a:lvl4pPr>
            <a:lvl5pPr indent="-317500" lvl="4" marL="2286000">
              <a:lnSpc>
                <a:spcPct val="100000"/>
              </a:lnSpc>
              <a:spcBef>
                <a:spcPts val="800"/>
              </a:spcBef>
              <a:spcAft>
                <a:spcPts val="0"/>
              </a:spcAft>
              <a:buSzPts val="1400"/>
              <a:buChar char="○"/>
              <a:defRPr b="1" sz="1400"/>
            </a:lvl5pPr>
            <a:lvl6pPr indent="-317500" lvl="5" marL="2743200">
              <a:lnSpc>
                <a:spcPct val="100000"/>
              </a:lnSpc>
              <a:spcBef>
                <a:spcPts val="800"/>
              </a:spcBef>
              <a:spcAft>
                <a:spcPts val="0"/>
              </a:spcAft>
              <a:buSzPts val="1400"/>
              <a:buChar char="■"/>
              <a:defRPr b="1" sz="1400"/>
            </a:lvl6pPr>
            <a:lvl7pPr indent="-317500" lvl="6" marL="3200400">
              <a:lnSpc>
                <a:spcPct val="100000"/>
              </a:lnSpc>
              <a:spcBef>
                <a:spcPts val="800"/>
              </a:spcBef>
              <a:spcAft>
                <a:spcPts val="0"/>
              </a:spcAft>
              <a:buSzPts val="1400"/>
              <a:buChar char="●"/>
              <a:defRPr b="1" sz="1400"/>
            </a:lvl7pPr>
            <a:lvl8pPr indent="-317500" lvl="7" marL="3657600">
              <a:lnSpc>
                <a:spcPct val="100000"/>
              </a:lnSpc>
              <a:spcBef>
                <a:spcPts val="800"/>
              </a:spcBef>
              <a:spcAft>
                <a:spcPts val="0"/>
              </a:spcAft>
              <a:buSzPts val="1400"/>
              <a:buChar char="○"/>
              <a:defRPr b="1" sz="1400"/>
            </a:lvl8pPr>
            <a:lvl9pPr indent="-317500" lvl="8" marL="4114800">
              <a:lnSpc>
                <a:spcPct val="100000"/>
              </a:lnSpc>
              <a:spcBef>
                <a:spcPts val="800"/>
              </a:spcBef>
              <a:spcAft>
                <a:spcPts val="800"/>
              </a:spcAft>
              <a:buSzPts val="1400"/>
              <a:buChar char="■"/>
              <a:defRPr b="1" sz="1400"/>
            </a:lvl9pPr>
          </a:lstStyle>
          <a:p/>
        </p:txBody>
      </p:sp>
      <p:sp>
        <p:nvSpPr>
          <p:cNvPr id="206" name="Google Shape;206;p32"/>
          <p:cNvSpPr txBox="1"/>
          <p:nvPr>
            <p:ph idx="3" type="body"/>
          </p:nvPr>
        </p:nvSpPr>
        <p:spPr>
          <a:xfrm>
            <a:off x="1871538" y="3664436"/>
            <a:ext cx="3962700" cy="267600"/>
          </a:xfrm>
          <a:prstGeom prst="rect">
            <a:avLst/>
          </a:prstGeom>
        </p:spPr>
        <p:txBody>
          <a:bodyPr anchorCtr="0" anchor="t" bIns="91450" lIns="91450" spcFirstLastPara="1" rIns="91450" wrap="square" tIns="91450">
            <a:noAutofit/>
          </a:bodyPr>
          <a:lstStyle>
            <a:lvl1pPr indent="-298450" lvl="0" marL="457200">
              <a:lnSpc>
                <a:spcPct val="100000"/>
              </a:lnSpc>
              <a:spcBef>
                <a:spcPts val="0"/>
              </a:spcBef>
              <a:spcAft>
                <a:spcPts val="0"/>
              </a:spcAft>
              <a:buSzPts val="1100"/>
              <a:buChar char="●"/>
              <a:defRPr sz="1100"/>
            </a:lvl1pPr>
            <a:lvl2pPr indent="-292100" lvl="1" marL="914400">
              <a:lnSpc>
                <a:spcPct val="100000"/>
              </a:lnSpc>
              <a:spcBef>
                <a:spcPts val="800"/>
              </a:spcBef>
              <a:spcAft>
                <a:spcPts val="0"/>
              </a:spcAft>
              <a:buSzPts val="1000"/>
              <a:buChar char="○"/>
              <a:defRPr/>
            </a:lvl2pPr>
            <a:lvl3pPr indent="-292100" lvl="2" marL="1371600">
              <a:lnSpc>
                <a:spcPct val="100000"/>
              </a:lnSpc>
              <a:spcBef>
                <a:spcPts val="800"/>
              </a:spcBef>
              <a:spcAft>
                <a:spcPts val="0"/>
              </a:spcAft>
              <a:buSzPts val="1000"/>
              <a:buChar char="■"/>
              <a:defRPr/>
            </a:lvl3pPr>
            <a:lvl4pPr indent="-292100" lvl="3" marL="1828800">
              <a:lnSpc>
                <a:spcPct val="100000"/>
              </a:lnSpc>
              <a:spcBef>
                <a:spcPts val="800"/>
              </a:spcBef>
              <a:spcAft>
                <a:spcPts val="0"/>
              </a:spcAft>
              <a:buSzPts val="1000"/>
              <a:buChar char="●"/>
              <a:defRPr/>
            </a:lvl4pPr>
            <a:lvl5pPr indent="-292100" lvl="4" marL="2286000">
              <a:lnSpc>
                <a:spcPct val="100000"/>
              </a:lnSpc>
              <a:spcBef>
                <a:spcPts val="800"/>
              </a:spcBef>
              <a:spcAft>
                <a:spcPts val="0"/>
              </a:spcAft>
              <a:buSzPts val="1000"/>
              <a:buChar char="○"/>
              <a:defRPr/>
            </a:lvl5pPr>
            <a:lvl6pPr indent="-292100" lvl="5" marL="2743200">
              <a:lnSpc>
                <a:spcPct val="100000"/>
              </a:lnSpc>
              <a:spcBef>
                <a:spcPts val="800"/>
              </a:spcBef>
              <a:spcAft>
                <a:spcPts val="0"/>
              </a:spcAft>
              <a:buSzPts val="1000"/>
              <a:buChar char="■"/>
              <a:defRPr/>
            </a:lvl6pPr>
            <a:lvl7pPr indent="-292100" lvl="6" marL="3200400">
              <a:lnSpc>
                <a:spcPct val="100000"/>
              </a:lnSpc>
              <a:spcBef>
                <a:spcPts val="800"/>
              </a:spcBef>
              <a:spcAft>
                <a:spcPts val="0"/>
              </a:spcAft>
              <a:buSzPts val="1000"/>
              <a:buChar char="●"/>
              <a:defRPr/>
            </a:lvl7pPr>
            <a:lvl8pPr indent="-292100" lvl="7" marL="3657600">
              <a:lnSpc>
                <a:spcPct val="100000"/>
              </a:lnSpc>
              <a:spcBef>
                <a:spcPts val="800"/>
              </a:spcBef>
              <a:spcAft>
                <a:spcPts val="0"/>
              </a:spcAft>
              <a:buSzPts val="1000"/>
              <a:buChar char="○"/>
              <a:defRPr/>
            </a:lvl8pPr>
            <a:lvl9pPr indent="-292100" lvl="8" marL="4114800">
              <a:lnSpc>
                <a:spcPct val="100000"/>
              </a:lnSpc>
              <a:spcBef>
                <a:spcPts val="800"/>
              </a:spcBef>
              <a:spcAft>
                <a:spcPts val="800"/>
              </a:spcAft>
              <a:buSzPts val="1000"/>
              <a:buChar char="■"/>
              <a:defRPr/>
            </a:lvl9pPr>
          </a:lstStyle>
          <a:p/>
        </p:txBody>
      </p:sp>
      <p:pic>
        <p:nvPicPr>
          <p:cNvPr id="207" name="Google Shape;207;p32"/>
          <p:cNvPicPr preferRelativeResize="0"/>
          <p:nvPr/>
        </p:nvPicPr>
        <p:blipFill rotWithShape="1">
          <a:blip r:embed="rId3">
            <a:alphaModFix/>
          </a:blip>
          <a:srcRect b="27193" l="9143" r="9143" t="27193"/>
          <a:stretch/>
        </p:blipFill>
        <p:spPr>
          <a:xfrm>
            <a:off x="7849230" y="350342"/>
            <a:ext cx="858767" cy="140343"/>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SECTION_HEADER_1_1">
    <p:spTree>
      <p:nvGrpSpPr>
        <p:cNvPr id="208" name="Shape 208"/>
        <p:cNvGrpSpPr/>
        <p:nvPr/>
      </p:nvGrpSpPr>
      <p:grpSpPr>
        <a:xfrm>
          <a:off x="0" y="0"/>
          <a:ext cx="0" cy="0"/>
          <a:chOff x="0" y="0"/>
          <a:chExt cx="0" cy="0"/>
        </a:xfrm>
      </p:grpSpPr>
      <p:sp>
        <p:nvSpPr>
          <p:cNvPr id="209" name="Google Shape;209;p33"/>
          <p:cNvSpPr/>
          <p:nvPr/>
        </p:nvSpPr>
        <p:spPr>
          <a:xfrm>
            <a:off x="0" y="0"/>
            <a:ext cx="3385200" cy="5143500"/>
          </a:xfrm>
          <a:prstGeom prst="rect">
            <a:avLst/>
          </a:prstGeom>
          <a:solidFill>
            <a:schemeClr val="lt2"/>
          </a:solidFill>
          <a:ln>
            <a:noFill/>
          </a:ln>
        </p:spPr>
        <p:txBody>
          <a:bodyPr anchorCtr="0" anchor="ctr" bIns="69750" lIns="69750" spcFirstLastPara="1" rIns="69750" wrap="square" tIns="69750">
            <a:noAutofit/>
          </a:bodyPr>
          <a:lstStyle/>
          <a:p>
            <a:pPr indent="0" lvl="0" marL="0" rtl="0" algn="ctr">
              <a:spcBef>
                <a:spcPts val="0"/>
              </a:spcBef>
              <a:spcAft>
                <a:spcPts val="0"/>
              </a:spcAft>
              <a:buNone/>
            </a:pPr>
            <a:r>
              <a:t/>
            </a:r>
            <a:endParaRPr sz="1100">
              <a:latin typeface="Nunito Sans"/>
              <a:ea typeface="Nunito Sans"/>
              <a:cs typeface="Nunito Sans"/>
              <a:sym typeface="Nunito Sans"/>
            </a:endParaRPr>
          </a:p>
        </p:txBody>
      </p:sp>
      <p:pic>
        <p:nvPicPr>
          <p:cNvPr id="210" name="Google Shape;210;p33"/>
          <p:cNvPicPr preferRelativeResize="0"/>
          <p:nvPr/>
        </p:nvPicPr>
        <p:blipFill rotWithShape="1">
          <a:blip r:embed="rId2">
            <a:alphaModFix/>
          </a:blip>
          <a:srcRect b="42951" l="34623" r="0" t="0"/>
          <a:stretch/>
        </p:blipFill>
        <p:spPr>
          <a:xfrm rot="-5400000">
            <a:off x="1591150" y="3371675"/>
            <a:ext cx="1885200" cy="1688038"/>
          </a:xfrm>
          <a:prstGeom prst="rect">
            <a:avLst/>
          </a:prstGeom>
          <a:noFill/>
          <a:ln>
            <a:noFill/>
          </a:ln>
        </p:spPr>
      </p:pic>
      <p:pic>
        <p:nvPicPr>
          <p:cNvPr id="211" name="Google Shape;211;p33"/>
          <p:cNvPicPr preferRelativeResize="0"/>
          <p:nvPr/>
        </p:nvPicPr>
        <p:blipFill rotWithShape="1">
          <a:blip r:embed="rId2">
            <a:alphaModFix/>
          </a:blip>
          <a:srcRect b="44447" l="0" r="20766" t="0"/>
          <a:stretch/>
        </p:blipFill>
        <p:spPr>
          <a:xfrm rot="10800000">
            <a:off x="-7595" y="-14794"/>
            <a:ext cx="1554210" cy="1062938"/>
          </a:xfrm>
          <a:prstGeom prst="rect">
            <a:avLst/>
          </a:prstGeom>
          <a:noFill/>
          <a:ln>
            <a:noFill/>
          </a:ln>
        </p:spPr>
      </p:pic>
      <p:sp>
        <p:nvSpPr>
          <p:cNvPr id="212" name="Google Shape;212;p33"/>
          <p:cNvSpPr txBox="1"/>
          <p:nvPr/>
        </p:nvSpPr>
        <p:spPr>
          <a:xfrm>
            <a:off x="580846" y="1277644"/>
            <a:ext cx="2223600" cy="717000"/>
          </a:xfrm>
          <a:prstGeom prst="rect">
            <a:avLst/>
          </a:prstGeom>
          <a:noFill/>
          <a:ln>
            <a:noFill/>
          </a:ln>
        </p:spPr>
        <p:txBody>
          <a:bodyPr anchorCtr="0" anchor="t" bIns="69750" lIns="69750" spcFirstLastPara="1" rIns="69750" wrap="square" tIns="69750">
            <a:noAutofit/>
          </a:bodyPr>
          <a:lstStyle/>
          <a:p>
            <a:pPr indent="0" lvl="0" marL="0" rtl="0" algn="ctr">
              <a:spcBef>
                <a:spcPts val="0"/>
              </a:spcBef>
              <a:spcAft>
                <a:spcPts val="0"/>
              </a:spcAft>
              <a:buNone/>
            </a:pPr>
            <a:r>
              <a:rPr b="1" lang="en" sz="3700">
                <a:solidFill>
                  <a:schemeClr val="dk1"/>
                </a:solidFill>
                <a:latin typeface="Nunito Sans"/>
                <a:ea typeface="Nunito Sans"/>
                <a:cs typeface="Nunito Sans"/>
                <a:sym typeface="Nunito Sans"/>
              </a:rPr>
              <a:t>Agenda</a:t>
            </a:r>
            <a:endParaRPr b="1" sz="3700">
              <a:solidFill>
                <a:schemeClr val="dk1"/>
              </a:solidFill>
              <a:latin typeface="Nunito Sans"/>
              <a:ea typeface="Nunito Sans"/>
              <a:cs typeface="Nunito Sans"/>
              <a:sym typeface="Nunito Sans"/>
            </a:endParaRPr>
          </a:p>
        </p:txBody>
      </p:sp>
      <p:sp>
        <p:nvSpPr>
          <p:cNvPr id="213" name="Google Shape;213;p33"/>
          <p:cNvSpPr txBox="1"/>
          <p:nvPr>
            <p:ph idx="1" type="body"/>
          </p:nvPr>
        </p:nvSpPr>
        <p:spPr>
          <a:xfrm>
            <a:off x="3888904" y="1038600"/>
            <a:ext cx="4584600" cy="3214800"/>
          </a:xfrm>
          <a:prstGeom prst="rect">
            <a:avLst/>
          </a:prstGeom>
        </p:spPr>
        <p:txBody>
          <a:bodyPr anchorCtr="0" anchor="ctr" bIns="91450" lIns="91450" spcFirstLastPara="1" rIns="91450" wrap="square" tIns="91450">
            <a:noAutofit/>
          </a:bodyPr>
          <a:lstStyle>
            <a:lvl1pPr indent="-298450" lvl="0" marL="457200">
              <a:spcBef>
                <a:spcPts val="0"/>
              </a:spcBef>
              <a:spcAft>
                <a:spcPts val="0"/>
              </a:spcAft>
              <a:buSzPts val="1100"/>
              <a:buChar char="●"/>
              <a:defRPr sz="1100">
                <a:latin typeface="Nunito Sans SemiBold"/>
                <a:ea typeface="Nunito Sans SemiBold"/>
                <a:cs typeface="Nunito Sans SemiBold"/>
                <a:sym typeface="Nunito Sans SemiBold"/>
              </a:defRPr>
            </a:lvl1pPr>
            <a:lvl2pPr indent="-298450" lvl="1" marL="914400">
              <a:spcBef>
                <a:spcPts val="800"/>
              </a:spcBef>
              <a:spcAft>
                <a:spcPts val="0"/>
              </a:spcAft>
              <a:buSzPts val="1100"/>
              <a:buChar char="○"/>
              <a:defRPr sz="1100"/>
            </a:lvl2pPr>
            <a:lvl3pPr indent="-298450" lvl="2" marL="1371600">
              <a:spcBef>
                <a:spcPts val="800"/>
              </a:spcBef>
              <a:spcAft>
                <a:spcPts val="0"/>
              </a:spcAft>
              <a:buSzPts val="1100"/>
              <a:buChar char="■"/>
              <a:defRPr sz="1100"/>
            </a:lvl3pPr>
            <a:lvl4pPr indent="-298450" lvl="3" marL="1828800">
              <a:spcBef>
                <a:spcPts val="800"/>
              </a:spcBef>
              <a:spcAft>
                <a:spcPts val="0"/>
              </a:spcAft>
              <a:buSzPts val="1100"/>
              <a:buChar char="●"/>
              <a:defRPr sz="1100"/>
            </a:lvl4pPr>
            <a:lvl5pPr indent="-298450" lvl="4" marL="2286000">
              <a:spcBef>
                <a:spcPts val="800"/>
              </a:spcBef>
              <a:spcAft>
                <a:spcPts val="0"/>
              </a:spcAft>
              <a:buSzPts val="1100"/>
              <a:buChar char="○"/>
              <a:defRPr sz="1100"/>
            </a:lvl5pPr>
            <a:lvl6pPr indent="-298450" lvl="5" marL="2743200">
              <a:spcBef>
                <a:spcPts val="800"/>
              </a:spcBef>
              <a:spcAft>
                <a:spcPts val="0"/>
              </a:spcAft>
              <a:buSzPts val="1100"/>
              <a:buChar char="■"/>
              <a:defRPr sz="1100"/>
            </a:lvl6pPr>
            <a:lvl7pPr indent="-298450" lvl="6" marL="3200400">
              <a:spcBef>
                <a:spcPts val="800"/>
              </a:spcBef>
              <a:spcAft>
                <a:spcPts val="0"/>
              </a:spcAft>
              <a:buSzPts val="1100"/>
              <a:buChar char="●"/>
              <a:defRPr sz="1100"/>
            </a:lvl7pPr>
            <a:lvl8pPr indent="-298450" lvl="7" marL="3657600">
              <a:spcBef>
                <a:spcPts val="800"/>
              </a:spcBef>
              <a:spcAft>
                <a:spcPts val="0"/>
              </a:spcAft>
              <a:buSzPts val="1100"/>
              <a:buChar char="○"/>
              <a:defRPr sz="1100"/>
            </a:lvl8pPr>
            <a:lvl9pPr indent="-298450" lvl="8" marL="4114800">
              <a:spcBef>
                <a:spcPts val="800"/>
              </a:spcBef>
              <a:spcAft>
                <a:spcPts val="800"/>
              </a:spcAft>
              <a:buSzPts val="1100"/>
              <a:buChar char="■"/>
              <a:defRPr sz="1100"/>
            </a:lvl9pPr>
          </a:lstStyle>
          <a:p/>
        </p:txBody>
      </p:sp>
      <p:pic>
        <p:nvPicPr>
          <p:cNvPr id="214" name="Google Shape;214;p33"/>
          <p:cNvPicPr preferRelativeResize="0"/>
          <p:nvPr/>
        </p:nvPicPr>
        <p:blipFill rotWithShape="1">
          <a:blip r:embed="rId3">
            <a:alphaModFix/>
          </a:blip>
          <a:srcRect b="27820" l="9244" r="9236" t="27815"/>
          <a:stretch/>
        </p:blipFill>
        <p:spPr>
          <a:xfrm>
            <a:off x="7849231" y="350344"/>
            <a:ext cx="858767" cy="140343"/>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ith Logo">
  <p:cSld name="SECTION_HEADER_1_1_2">
    <p:spTree>
      <p:nvGrpSpPr>
        <p:cNvPr id="215" name="Shape 215"/>
        <p:cNvGrpSpPr/>
        <p:nvPr/>
      </p:nvGrpSpPr>
      <p:grpSpPr>
        <a:xfrm>
          <a:off x="0" y="0"/>
          <a:ext cx="0" cy="0"/>
          <a:chOff x="0" y="0"/>
          <a:chExt cx="0" cy="0"/>
        </a:xfrm>
      </p:grpSpPr>
      <p:pic>
        <p:nvPicPr>
          <p:cNvPr id="216" name="Google Shape;216;p34"/>
          <p:cNvPicPr preferRelativeResize="0"/>
          <p:nvPr/>
        </p:nvPicPr>
        <p:blipFill rotWithShape="1">
          <a:blip r:embed="rId2">
            <a:alphaModFix/>
          </a:blip>
          <a:srcRect b="27820" l="9244" r="9236" t="27815"/>
          <a:stretch/>
        </p:blipFill>
        <p:spPr>
          <a:xfrm>
            <a:off x="7849231" y="350344"/>
            <a:ext cx="858767" cy="140343"/>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SECTION_HEADER_1_1_2_1">
    <p:spTree>
      <p:nvGrpSpPr>
        <p:cNvPr id="217" name="Shape 217"/>
        <p:cNvGrpSpPr/>
        <p:nvPr/>
      </p:nvGrpSpPr>
      <p:grpSpPr>
        <a:xfrm>
          <a:off x="0" y="0"/>
          <a:ext cx="0" cy="0"/>
          <a:chOff x="0" y="0"/>
          <a:chExt cx="0" cy="0"/>
        </a:xfrm>
      </p:grpSpPr>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with Photo">
  <p:cSld name="SECTION_HEADER_1_1_1_1">
    <p:spTree>
      <p:nvGrpSpPr>
        <p:cNvPr id="218" name="Shape 218"/>
        <p:cNvGrpSpPr/>
        <p:nvPr/>
      </p:nvGrpSpPr>
      <p:grpSpPr>
        <a:xfrm>
          <a:off x="0" y="0"/>
          <a:ext cx="0" cy="0"/>
          <a:chOff x="0" y="0"/>
          <a:chExt cx="0" cy="0"/>
        </a:xfrm>
      </p:grpSpPr>
      <p:pic>
        <p:nvPicPr>
          <p:cNvPr id="219" name="Google Shape;219;p36"/>
          <p:cNvPicPr preferRelativeResize="0"/>
          <p:nvPr/>
        </p:nvPicPr>
        <p:blipFill rotWithShape="1">
          <a:blip r:embed="rId2">
            <a:alphaModFix/>
          </a:blip>
          <a:srcRect b="44592" l="45322" r="0" t="0"/>
          <a:stretch/>
        </p:blipFill>
        <p:spPr>
          <a:xfrm rot="10799992">
            <a:off x="6935096" y="-8244"/>
            <a:ext cx="2210847" cy="2240430"/>
          </a:xfrm>
          <a:prstGeom prst="rect">
            <a:avLst/>
          </a:prstGeom>
          <a:noFill/>
          <a:ln>
            <a:noFill/>
          </a:ln>
        </p:spPr>
      </p:pic>
      <p:pic>
        <p:nvPicPr>
          <p:cNvPr id="220" name="Google Shape;220;p36"/>
          <p:cNvPicPr preferRelativeResize="0"/>
          <p:nvPr/>
        </p:nvPicPr>
        <p:blipFill rotWithShape="1">
          <a:blip r:embed="rId2">
            <a:alphaModFix/>
          </a:blip>
          <a:srcRect b="59800" l="0" r="0" t="0"/>
          <a:stretch/>
        </p:blipFill>
        <p:spPr>
          <a:xfrm>
            <a:off x="4584173" y="4189050"/>
            <a:ext cx="2435195" cy="954450"/>
          </a:xfrm>
          <a:prstGeom prst="rect">
            <a:avLst/>
          </a:prstGeom>
          <a:noFill/>
          <a:ln>
            <a:noFill/>
          </a:ln>
        </p:spPr>
      </p:pic>
      <p:sp>
        <p:nvSpPr>
          <p:cNvPr id="221" name="Google Shape;221;p36"/>
          <p:cNvSpPr txBox="1"/>
          <p:nvPr>
            <p:ph type="ctrTitle"/>
          </p:nvPr>
        </p:nvSpPr>
        <p:spPr>
          <a:xfrm>
            <a:off x="541423" y="632081"/>
            <a:ext cx="6336900" cy="499500"/>
          </a:xfrm>
          <a:prstGeom prst="rect">
            <a:avLst/>
          </a:prstGeom>
          <a:noFill/>
          <a:ln>
            <a:noFill/>
          </a:ln>
        </p:spPr>
        <p:txBody>
          <a:bodyPr anchorCtr="0" anchor="t" bIns="91450" lIns="91450" spcFirstLastPara="1" rIns="91450" wrap="square" tIns="91450">
            <a:noAutofit/>
          </a:bodyPr>
          <a:lstStyle>
            <a:lvl1pPr lvl="0">
              <a:spcBef>
                <a:spcPts val="0"/>
              </a:spcBef>
              <a:spcAft>
                <a:spcPts val="0"/>
              </a:spcAft>
              <a:buSzPts val="2300"/>
              <a:buNone/>
              <a:defRPr b="1"/>
            </a:lvl1pPr>
            <a:lvl2pPr lvl="1">
              <a:spcBef>
                <a:spcPts val="0"/>
              </a:spcBef>
              <a:spcAft>
                <a:spcPts val="0"/>
              </a:spcAft>
              <a:buSzPts val="2300"/>
              <a:buNone/>
              <a:defRPr/>
            </a:lvl2pPr>
            <a:lvl3pPr lvl="2">
              <a:spcBef>
                <a:spcPts val="0"/>
              </a:spcBef>
              <a:spcAft>
                <a:spcPts val="0"/>
              </a:spcAft>
              <a:buSzPts val="2300"/>
              <a:buNone/>
              <a:defRPr/>
            </a:lvl3pPr>
            <a:lvl4pPr lvl="3">
              <a:spcBef>
                <a:spcPts val="0"/>
              </a:spcBef>
              <a:spcAft>
                <a:spcPts val="0"/>
              </a:spcAft>
              <a:buSzPts val="2300"/>
              <a:buNone/>
              <a:defRPr/>
            </a:lvl4pPr>
            <a:lvl5pPr lvl="4">
              <a:spcBef>
                <a:spcPts val="0"/>
              </a:spcBef>
              <a:spcAft>
                <a:spcPts val="0"/>
              </a:spcAft>
              <a:buSzPts val="2300"/>
              <a:buNone/>
              <a:defRPr/>
            </a:lvl5pPr>
            <a:lvl6pPr lvl="5">
              <a:spcBef>
                <a:spcPts val="0"/>
              </a:spcBef>
              <a:spcAft>
                <a:spcPts val="0"/>
              </a:spcAft>
              <a:buSzPts val="2300"/>
              <a:buNone/>
              <a:defRPr/>
            </a:lvl6pPr>
            <a:lvl7pPr lvl="6">
              <a:spcBef>
                <a:spcPts val="0"/>
              </a:spcBef>
              <a:spcAft>
                <a:spcPts val="0"/>
              </a:spcAft>
              <a:buSzPts val="2300"/>
              <a:buNone/>
              <a:defRPr/>
            </a:lvl7pPr>
            <a:lvl8pPr lvl="7">
              <a:spcBef>
                <a:spcPts val="0"/>
              </a:spcBef>
              <a:spcAft>
                <a:spcPts val="0"/>
              </a:spcAft>
              <a:buSzPts val="2300"/>
              <a:buNone/>
              <a:defRPr/>
            </a:lvl8pPr>
            <a:lvl9pPr lvl="8">
              <a:spcBef>
                <a:spcPts val="0"/>
              </a:spcBef>
              <a:spcAft>
                <a:spcPts val="0"/>
              </a:spcAft>
              <a:buSzPts val="2300"/>
              <a:buNone/>
              <a:defRPr/>
            </a:lvl9pPr>
          </a:lstStyle>
          <a:p/>
        </p:txBody>
      </p:sp>
      <p:sp>
        <p:nvSpPr>
          <p:cNvPr id="222" name="Google Shape;222;p36"/>
          <p:cNvSpPr txBox="1"/>
          <p:nvPr>
            <p:ph idx="1" type="subTitle"/>
          </p:nvPr>
        </p:nvSpPr>
        <p:spPr>
          <a:xfrm>
            <a:off x="541423" y="1082344"/>
            <a:ext cx="4508400" cy="429600"/>
          </a:xfrm>
          <a:prstGeom prst="rect">
            <a:avLst/>
          </a:prstGeom>
          <a:noFill/>
          <a:ln>
            <a:noFill/>
          </a:ln>
        </p:spPr>
        <p:txBody>
          <a:bodyPr anchorCtr="0" anchor="t" bIns="91450" lIns="91450" spcFirstLastPara="1" rIns="91450" wrap="square" tIns="91450">
            <a:noAutofit/>
          </a:bodyPr>
          <a:lstStyle>
            <a:lvl1pPr lvl="0">
              <a:lnSpc>
                <a:spcPct val="100000"/>
              </a:lnSpc>
              <a:spcBef>
                <a:spcPts val="0"/>
              </a:spcBef>
              <a:spcAft>
                <a:spcPts val="0"/>
              </a:spcAft>
              <a:buSzPts val="1400"/>
              <a:buNone/>
              <a:defRPr sz="1400"/>
            </a:lvl1pPr>
            <a:lvl2pPr lvl="1">
              <a:lnSpc>
                <a:spcPct val="100000"/>
              </a:lnSpc>
              <a:spcBef>
                <a:spcPts val="0"/>
              </a:spcBef>
              <a:spcAft>
                <a:spcPts val="0"/>
              </a:spcAft>
              <a:buSzPts val="1400"/>
              <a:buNone/>
              <a:defRPr sz="1400"/>
            </a:lvl2pPr>
            <a:lvl3pPr lvl="2">
              <a:lnSpc>
                <a:spcPct val="100000"/>
              </a:lnSpc>
              <a:spcBef>
                <a:spcPts val="0"/>
              </a:spcBef>
              <a:spcAft>
                <a:spcPts val="0"/>
              </a:spcAft>
              <a:buSzPts val="1400"/>
              <a:buNone/>
              <a:defRPr sz="1400"/>
            </a:lvl3pPr>
            <a:lvl4pPr lvl="3">
              <a:lnSpc>
                <a:spcPct val="100000"/>
              </a:lnSpc>
              <a:spcBef>
                <a:spcPts val="0"/>
              </a:spcBef>
              <a:spcAft>
                <a:spcPts val="0"/>
              </a:spcAft>
              <a:buSzPts val="1400"/>
              <a:buNone/>
              <a:defRPr sz="1400"/>
            </a:lvl4pPr>
            <a:lvl5pPr lvl="4">
              <a:lnSpc>
                <a:spcPct val="100000"/>
              </a:lnSpc>
              <a:spcBef>
                <a:spcPts val="0"/>
              </a:spcBef>
              <a:spcAft>
                <a:spcPts val="0"/>
              </a:spcAft>
              <a:buSzPts val="1400"/>
              <a:buNone/>
              <a:defRPr sz="1400"/>
            </a:lvl5pPr>
            <a:lvl6pPr lvl="5">
              <a:lnSpc>
                <a:spcPct val="100000"/>
              </a:lnSpc>
              <a:spcBef>
                <a:spcPts val="0"/>
              </a:spcBef>
              <a:spcAft>
                <a:spcPts val="0"/>
              </a:spcAft>
              <a:buSzPts val="1400"/>
              <a:buNone/>
              <a:defRPr sz="1400"/>
            </a:lvl6pPr>
            <a:lvl7pPr lvl="6">
              <a:lnSpc>
                <a:spcPct val="100000"/>
              </a:lnSpc>
              <a:spcBef>
                <a:spcPts val="0"/>
              </a:spcBef>
              <a:spcAft>
                <a:spcPts val="0"/>
              </a:spcAft>
              <a:buSzPts val="1400"/>
              <a:buNone/>
              <a:defRPr sz="1400"/>
            </a:lvl7pPr>
            <a:lvl8pPr lvl="7">
              <a:lnSpc>
                <a:spcPct val="100000"/>
              </a:lnSpc>
              <a:spcBef>
                <a:spcPts val="0"/>
              </a:spcBef>
              <a:spcAft>
                <a:spcPts val="0"/>
              </a:spcAft>
              <a:buSzPts val="1400"/>
              <a:buNone/>
              <a:defRPr sz="1400"/>
            </a:lvl8pPr>
            <a:lvl9pPr lvl="8">
              <a:lnSpc>
                <a:spcPct val="100000"/>
              </a:lnSpc>
              <a:spcBef>
                <a:spcPts val="0"/>
              </a:spcBef>
              <a:spcAft>
                <a:spcPts val="0"/>
              </a:spcAft>
              <a:buSzPts val="1400"/>
              <a:buNone/>
              <a:defRPr sz="1400"/>
            </a:lvl9pPr>
          </a:lstStyle>
          <a:p/>
        </p:txBody>
      </p:sp>
      <p:sp>
        <p:nvSpPr>
          <p:cNvPr id="223" name="Google Shape;223;p36"/>
          <p:cNvSpPr/>
          <p:nvPr>
            <p:ph idx="2" type="pic"/>
          </p:nvPr>
        </p:nvSpPr>
        <p:spPr>
          <a:xfrm>
            <a:off x="5158154" y="1457325"/>
            <a:ext cx="3502500" cy="2374500"/>
          </a:xfrm>
          <a:prstGeom prst="rect">
            <a:avLst/>
          </a:prstGeom>
          <a:noFill/>
          <a:ln cap="flat" cmpd="sng" w="14525">
            <a:solidFill>
              <a:schemeClr val="dk1"/>
            </a:solidFill>
            <a:prstDash val="solid"/>
            <a:round/>
            <a:headEnd len="sm" w="sm" type="none"/>
            <a:tailEnd len="sm" w="sm" type="none"/>
          </a:ln>
          <a:effectLst>
            <a:outerShdw rotWithShape="0" algn="bl" dir="5400000" dist="43595">
              <a:srgbClr val="000000"/>
            </a:outerShdw>
          </a:effectLst>
        </p:spPr>
      </p:sp>
      <p:sp>
        <p:nvSpPr>
          <p:cNvPr id="224" name="Google Shape;224;p36"/>
          <p:cNvSpPr txBox="1"/>
          <p:nvPr>
            <p:ph idx="3" type="body"/>
          </p:nvPr>
        </p:nvSpPr>
        <p:spPr>
          <a:xfrm>
            <a:off x="541423" y="1839113"/>
            <a:ext cx="4060800" cy="2161500"/>
          </a:xfrm>
          <a:prstGeom prst="rect">
            <a:avLst/>
          </a:prstGeom>
          <a:noFill/>
        </p:spPr>
        <p:txBody>
          <a:bodyPr anchorCtr="0" anchor="t" bIns="91450" lIns="91450" spcFirstLastPara="1" rIns="91450" wrap="square" tIns="91450">
            <a:noAutofit/>
          </a:bodyPr>
          <a:lstStyle>
            <a:lvl1pPr indent="-292100" lvl="0" marL="457200">
              <a:spcBef>
                <a:spcPts val="0"/>
              </a:spcBef>
              <a:spcAft>
                <a:spcPts val="0"/>
              </a:spcAft>
              <a:buSzPts val="1000"/>
              <a:buChar char="●"/>
              <a:defRPr/>
            </a:lvl1pPr>
            <a:lvl2pPr indent="-292100" lvl="1" marL="914400">
              <a:spcBef>
                <a:spcPts val="800"/>
              </a:spcBef>
              <a:spcAft>
                <a:spcPts val="0"/>
              </a:spcAft>
              <a:buSzPts val="1000"/>
              <a:buChar char="○"/>
              <a:defRPr/>
            </a:lvl2pPr>
            <a:lvl3pPr indent="-292100" lvl="2" marL="1371600">
              <a:spcBef>
                <a:spcPts val="800"/>
              </a:spcBef>
              <a:spcAft>
                <a:spcPts val="0"/>
              </a:spcAft>
              <a:buSzPts val="1000"/>
              <a:buChar char="■"/>
              <a:defRPr/>
            </a:lvl3pPr>
            <a:lvl4pPr indent="-292100" lvl="3" marL="1828800">
              <a:spcBef>
                <a:spcPts val="800"/>
              </a:spcBef>
              <a:spcAft>
                <a:spcPts val="0"/>
              </a:spcAft>
              <a:buSzPts val="1000"/>
              <a:buChar char="●"/>
              <a:defRPr/>
            </a:lvl4pPr>
            <a:lvl5pPr indent="-292100" lvl="4" marL="2286000">
              <a:spcBef>
                <a:spcPts val="800"/>
              </a:spcBef>
              <a:spcAft>
                <a:spcPts val="0"/>
              </a:spcAft>
              <a:buSzPts val="1000"/>
              <a:buChar char="○"/>
              <a:defRPr/>
            </a:lvl5pPr>
            <a:lvl6pPr indent="-292100" lvl="5" marL="2743200">
              <a:spcBef>
                <a:spcPts val="800"/>
              </a:spcBef>
              <a:spcAft>
                <a:spcPts val="0"/>
              </a:spcAft>
              <a:buSzPts val="1000"/>
              <a:buChar char="■"/>
              <a:defRPr/>
            </a:lvl6pPr>
            <a:lvl7pPr indent="-292100" lvl="6" marL="3200400">
              <a:spcBef>
                <a:spcPts val="800"/>
              </a:spcBef>
              <a:spcAft>
                <a:spcPts val="0"/>
              </a:spcAft>
              <a:buSzPts val="1000"/>
              <a:buChar char="●"/>
              <a:defRPr/>
            </a:lvl7pPr>
            <a:lvl8pPr indent="-292100" lvl="7" marL="3657600">
              <a:spcBef>
                <a:spcPts val="800"/>
              </a:spcBef>
              <a:spcAft>
                <a:spcPts val="0"/>
              </a:spcAft>
              <a:buSzPts val="1000"/>
              <a:buChar char="○"/>
              <a:defRPr/>
            </a:lvl8pPr>
            <a:lvl9pPr indent="-292100" lvl="8" marL="4114800">
              <a:spcBef>
                <a:spcPts val="800"/>
              </a:spcBef>
              <a:spcAft>
                <a:spcPts val="800"/>
              </a:spcAft>
              <a:buSzPts val="1000"/>
              <a:buChar char="■"/>
              <a:defRPr/>
            </a:lvl9pPr>
          </a:lstStyle>
          <a:p/>
        </p:txBody>
      </p:sp>
      <p:pic>
        <p:nvPicPr>
          <p:cNvPr id="225" name="Google Shape;225;p36"/>
          <p:cNvPicPr preferRelativeResize="0"/>
          <p:nvPr/>
        </p:nvPicPr>
        <p:blipFill rotWithShape="1">
          <a:blip r:embed="rId3">
            <a:alphaModFix/>
          </a:blip>
          <a:srcRect b="27193" l="9143" r="9143" t="27193"/>
          <a:stretch/>
        </p:blipFill>
        <p:spPr>
          <a:xfrm>
            <a:off x="7849230" y="350342"/>
            <a:ext cx="858767" cy="140343"/>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duct Screenshot 1">
  <p:cSld name="SECTION_HEADER_1_1_1_1_2">
    <p:spTree>
      <p:nvGrpSpPr>
        <p:cNvPr id="226" name="Shape 226"/>
        <p:cNvGrpSpPr/>
        <p:nvPr/>
      </p:nvGrpSpPr>
      <p:grpSpPr>
        <a:xfrm>
          <a:off x="0" y="0"/>
          <a:ext cx="0" cy="0"/>
          <a:chOff x="0" y="0"/>
          <a:chExt cx="0" cy="0"/>
        </a:xfrm>
      </p:grpSpPr>
      <p:sp>
        <p:nvSpPr>
          <p:cNvPr id="227" name="Google Shape;227;p37"/>
          <p:cNvSpPr/>
          <p:nvPr/>
        </p:nvSpPr>
        <p:spPr>
          <a:xfrm>
            <a:off x="5977077" y="0"/>
            <a:ext cx="3178800" cy="5143500"/>
          </a:xfrm>
          <a:prstGeom prst="rect">
            <a:avLst/>
          </a:prstGeom>
          <a:solidFill>
            <a:schemeClr val="accent3"/>
          </a:solidFill>
          <a:ln>
            <a:noFill/>
          </a:ln>
        </p:spPr>
        <p:txBody>
          <a:bodyPr anchorCtr="0" anchor="ctr" bIns="69750" lIns="69750" spcFirstLastPara="1" rIns="69750" wrap="square" tIns="69750">
            <a:noAutofit/>
          </a:bodyPr>
          <a:lstStyle/>
          <a:p>
            <a:pPr indent="0" lvl="0" marL="0" rtl="0" algn="ctr">
              <a:spcBef>
                <a:spcPts val="0"/>
              </a:spcBef>
              <a:spcAft>
                <a:spcPts val="0"/>
              </a:spcAft>
              <a:buNone/>
            </a:pPr>
            <a:r>
              <a:t/>
            </a:r>
            <a:endParaRPr sz="1100">
              <a:latin typeface="Nunito Sans"/>
              <a:ea typeface="Nunito Sans"/>
              <a:cs typeface="Nunito Sans"/>
              <a:sym typeface="Nunito Sans"/>
            </a:endParaRPr>
          </a:p>
        </p:txBody>
      </p:sp>
      <p:pic>
        <p:nvPicPr>
          <p:cNvPr id="228" name="Google Shape;228;p37"/>
          <p:cNvPicPr preferRelativeResize="0"/>
          <p:nvPr/>
        </p:nvPicPr>
        <p:blipFill rotWithShape="1">
          <a:blip r:embed="rId2">
            <a:alphaModFix/>
          </a:blip>
          <a:srcRect b="59800" l="43049" r="0" t="0"/>
          <a:stretch/>
        </p:blipFill>
        <p:spPr>
          <a:xfrm>
            <a:off x="5977077" y="4189050"/>
            <a:ext cx="1386885" cy="954450"/>
          </a:xfrm>
          <a:prstGeom prst="rect">
            <a:avLst/>
          </a:prstGeom>
          <a:noFill/>
          <a:ln>
            <a:noFill/>
          </a:ln>
        </p:spPr>
      </p:pic>
      <p:pic>
        <p:nvPicPr>
          <p:cNvPr id="229" name="Google Shape;229;p37"/>
          <p:cNvPicPr preferRelativeResize="0"/>
          <p:nvPr/>
        </p:nvPicPr>
        <p:blipFill rotWithShape="1">
          <a:blip r:embed="rId2">
            <a:alphaModFix/>
          </a:blip>
          <a:srcRect b="0" l="0" r="45298" t="44187"/>
          <a:stretch/>
        </p:blipFill>
        <p:spPr>
          <a:xfrm>
            <a:off x="6878404" y="0"/>
            <a:ext cx="2267535" cy="2255775"/>
          </a:xfrm>
          <a:prstGeom prst="rect">
            <a:avLst/>
          </a:prstGeom>
          <a:noFill/>
          <a:ln>
            <a:noFill/>
          </a:ln>
        </p:spPr>
      </p:pic>
      <p:sp>
        <p:nvSpPr>
          <p:cNvPr id="230" name="Google Shape;230;p37"/>
          <p:cNvSpPr txBox="1"/>
          <p:nvPr>
            <p:ph idx="1" type="body"/>
          </p:nvPr>
        </p:nvSpPr>
        <p:spPr>
          <a:xfrm>
            <a:off x="541423" y="362683"/>
            <a:ext cx="3085500" cy="351900"/>
          </a:xfrm>
          <a:prstGeom prst="rect">
            <a:avLst/>
          </a:prstGeom>
        </p:spPr>
        <p:txBody>
          <a:bodyPr anchorCtr="0" anchor="t" bIns="91450" lIns="91450" spcFirstLastPara="1" rIns="91450" wrap="square" tIns="91450">
            <a:noAutofit/>
          </a:bodyPr>
          <a:lstStyle>
            <a:lvl1pPr indent="-292100" lvl="0" marL="457200">
              <a:spcBef>
                <a:spcPts val="0"/>
              </a:spcBef>
              <a:spcAft>
                <a:spcPts val="0"/>
              </a:spcAft>
              <a:buClr>
                <a:schemeClr val="accent3"/>
              </a:buClr>
              <a:buSzPts val="1000"/>
              <a:buChar char="●"/>
              <a:defRPr b="1">
                <a:solidFill>
                  <a:schemeClr val="accent3"/>
                </a:solidFill>
              </a:defRPr>
            </a:lvl1pPr>
            <a:lvl2pPr indent="-292100" lvl="1" marL="914400">
              <a:spcBef>
                <a:spcPts val="800"/>
              </a:spcBef>
              <a:spcAft>
                <a:spcPts val="0"/>
              </a:spcAft>
              <a:buClr>
                <a:schemeClr val="accent3"/>
              </a:buClr>
              <a:buSzPts val="1000"/>
              <a:buChar char="○"/>
              <a:defRPr b="1">
                <a:solidFill>
                  <a:schemeClr val="accent3"/>
                </a:solidFill>
              </a:defRPr>
            </a:lvl2pPr>
            <a:lvl3pPr indent="-292100" lvl="2" marL="1371600">
              <a:spcBef>
                <a:spcPts val="800"/>
              </a:spcBef>
              <a:spcAft>
                <a:spcPts val="0"/>
              </a:spcAft>
              <a:buClr>
                <a:schemeClr val="accent3"/>
              </a:buClr>
              <a:buSzPts val="1000"/>
              <a:buChar char="■"/>
              <a:defRPr b="1">
                <a:solidFill>
                  <a:schemeClr val="accent3"/>
                </a:solidFill>
              </a:defRPr>
            </a:lvl3pPr>
            <a:lvl4pPr indent="-292100" lvl="3" marL="1828800">
              <a:spcBef>
                <a:spcPts val="800"/>
              </a:spcBef>
              <a:spcAft>
                <a:spcPts val="0"/>
              </a:spcAft>
              <a:buClr>
                <a:schemeClr val="accent3"/>
              </a:buClr>
              <a:buSzPts val="1000"/>
              <a:buChar char="●"/>
              <a:defRPr b="1">
                <a:solidFill>
                  <a:schemeClr val="accent3"/>
                </a:solidFill>
              </a:defRPr>
            </a:lvl4pPr>
            <a:lvl5pPr indent="-292100" lvl="4" marL="2286000">
              <a:spcBef>
                <a:spcPts val="800"/>
              </a:spcBef>
              <a:spcAft>
                <a:spcPts val="0"/>
              </a:spcAft>
              <a:buClr>
                <a:schemeClr val="accent3"/>
              </a:buClr>
              <a:buSzPts val="1000"/>
              <a:buChar char="○"/>
              <a:defRPr b="1">
                <a:solidFill>
                  <a:schemeClr val="accent3"/>
                </a:solidFill>
              </a:defRPr>
            </a:lvl5pPr>
            <a:lvl6pPr indent="-292100" lvl="5" marL="2743200">
              <a:spcBef>
                <a:spcPts val="800"/>
              </a:spcBef>
              <a:spcAft>
                <a:spcPts val="0"/>
              </a:spcAft>
              <a:buClr>
                <a:schemeClr val="accent3"/>
              </a:buClr>
              <a:buSzPts val="1000"/>
              <a:buChar char="■"/>
              <a:defRPr b="1">
                <a:solidFill>
                  <a:schemeClr val="accent3"/>
                </a:solidFill>
              </a:defRPr>
            </a:lvl6pPr>
            <a:lvl7pPr indent="-292100" lvl="6" marL="3200400">
              <a:spcBef>
                <a:spcPts val="800"/>
              </a:spcBef>
              <a:spcAft>
                <a:spcPts val="0"/>
              </a:spcAft>
              <a:buClr>
                <a:schemeClr val="accent3"/>
              </a:buClr>
              <a:buSzPts val="1000"/>
              <a:buChar char="●"/>
              <a:defRPr b="1">
                <a:solidFill>
                  <a:schemeClr val="accent3"/>
                </a:solidFill>
              </a:defRPr>
            </a:lvl7pPr>
            <a:lvl8pPr indent="-292100" lvl="7" marL="3657600">
              <a:spcBef>
                <a:spcPts val="800"/>
              </a:spcBef>
              <a:spcAft>
                <a:spcPts val="0"/>
              </a:spcAft>
              <a:buClr>
                <a:schemeClr val="accent3"/>
              </a:buClr>
              <a:buSzPts val="1000"/>
              <a:buChar char="○"/>
              <a:defRPr b="1">
                <a:solidFill>
                  <a:schemeClr val="accent3"/>
                </a:solidFill>
              </a:defRPr>
            </a:lvl8pPr>
            <a:lvl9pPr indent="-292100" lvl="8" marL="4114800">
              <a:spcBef>
                <a:spcPts val="800"/>
              </a:spcBef>
              <a:spcAft>
                <a:spcPts val="800"/>
              </a:spcAft>
              <a:buClr>
                <a:schemeClr val="accent3"/>
              </a:buClr>
              <a:buSzPts val="1000"/>
              <a:buChar char="■"/>
              <a:defRPr b="1">
                <a:solidFill>
                  <a:schemeClr val="accent3"/>
                </a:solidFill>
              </a:defRPr>
            </a:lvl9pPr>
          </a:lstStyle>
          <a:p/>
        </p:txBody>
      </p:sp>
      <p:sp>
        <p:nvSpPr>
          <p:cNvPr id="231" name="Google Shape;231;p37"/>
          <p:cNvSpPr txBox="1"/>
          <p:nvPr>
            <p:ph type="ctrTitle"/>
          </p:nvPr>
        </p:nvSpPr>
        <p:spPr>
          <a:xfrm>
            <a:off x="541423" y="632081"/>
            <a:ext cx="4531200" cy="610500"/>
          </a:xfrm>
          <a:prstGeom prst="rect">
            <a:avLst/>
          </a:prstGeom>
          <a:noFill/>
          <a:ln>
            <a:noFill/>
          </a:ln>
        </p:spPr>
        <p:txBody>
          <a:bodyPr anchorCtr="0" anchor="t" bIns="91450" lIns="91450" spcFirstLastPara="1" rIns="91450" wrap="square" tIns="91450">
            <a:noAutofit/>
          </a:bodyPr>
          <a:lstStyle>
            <a:lvl1pPr lvl="0">
              <a:spcBef>
                <a:spcPts val="0"/>
              </a:spcBef>
              <a:spcAft>
                <a:spcPts val="0"/>
              </a:spcAft>
              <a:buSzPts val="2300"/>
              <a:buNone/>
              <a:defRPr b="1"/>
            </a:lvl1pPr>
            <a:lvl2pPr lvl="1">
              <a:spcBef>
                <a:spcPts val="0"/>
              </a:spcBef>
              <a:spcAft>
                <a:spcPts val="0"/>
              </a:spcAft>
              <a:buSzPts val="5200"/>
              <a:buNone/>
              <a:defRPr sz="5200"/>
            </a:lvl2pPr>
            <a:lvl3pPr lvl="2">
              <a:spcBef>
                <a:spcPts val="0"/>
              </a:spcBef>
              <a:spcAft>
                <a:spcPts val="0"/>
              </a:spcAft>
              <a:buSzPts val="5200"/>
              <a:buNone/>
              <a:defRPr sz="5200"/>
            </a:lvl3pPr>
            <a:lvl4pPr lvl="3">
              <a:spcBef>
                <a:spcPts val="0"/>
              </a:spcBef>
              <a:spcAft>
                <a:spcPts val="0"/>
              </a:spcAft>
              <a:buSzPts val="5200"/>
              <a:buNone/>
              <a:defRPr sz="5200"/>
            </a:lvl4pPr>
            <a:lvl5pPr lvl="4">
              <a:spcBef>
                <a:spcPts val="0"/>
              </a:spcBef>
              <a:spcAft>
                <a:spcPts val="0"/>
              </a:spcAft>
              <a:buSzPts val="5200"/>
              <a:buNone/>
              <a:defRPr sz="5200"/>
            </a:lvl5pPr>
            <a:lvl6pPr lvl="5">
              <a:spcBef>
                <a:spcPts val="0"/>
              </a:spcBef>
              <a:spcAft>
                <a:spcPts val="0"/>
              </a:spcAft>
              <a:buSzPts val="5200"/>
              <a:buNone/>
              <a:defRPr sz="5200"/>
            </a:lvl6pPr>
            <a:lvl7pPr lvl="6">
              <a:spcBef>
                <a:spcPts val="0"/>
              </a:spcBef>
              <a:spcAft>
                <a:spcPts val="0"/>
              </a:spcAft>
              <a:buSzPts val="5200"/>
              <a:buNone/>
              <a:defRPr sz="5200"/>
            </a:lvl7pPr>
            <a:lvl8pPr lvl="7">
              <a:spcBef>
                <a:spcPts val="0"/>
              </a:spcBef>
              <a:spcAft>
                <a:spcPts val="0"/>
              </a:spcAft>
              <a:buSzPts val="5200"/>
              <a:buNone/>
              <a:defRPr sz="5200"/>
            </a:lvl8pPr>
            <a:lvl9pPr lvl="8">
              <a:spcBef>
                <a:spcPts val="0"/>
              </a:spcBef>
              <a:spcAft>
                <a:spcPts val="0"/>
              </a:spcAft>
              <a:buSzPts val="5200"/>
              <a:buNone/>
              <a:defRPr sz="5200"/>
            </a:lvl9pPr>
          </a:lstStyle>
          <a:p/>
        </p:txBody>
      </p:sp>
      <p:sp>
        <p:nvSpPr>
          <p:cNvPr id="232" name="Google Shape;232;p37"/>
          <p:cNvSpPr txBox="1"/>
          <p:nvPr>
            <p:ph idx="2" type="subTitle"/>
          </p:nvPr>
        </p:nvSpPr>
        <p:spPr>
          <a:xfrm>
            <a:off x="541423" y="1082494"/>
            <a:ext cx="3085500" cy="429600"/>
          </a:xfrm>
          <a:prstGeom prst="rect">
            <a:avLst/>
          </a:prstGeom>
          <a:noFill/>
          <a:ln>
            <a:noFill/>
          </a:ln>
        </p:spPr>
        <p:txBody>
          <a:bodyPr anchorCtr="0" anchor="t" bIns="91450" lIns="91450" spcFirstLastPara="1" rIns="91450" wrap="square" tIns="91450">
            <a:noAutofit/>
          </a:bodyPr>
          <a:lstStyle>
            <a:lvl1pPr lvl="0">
              <a:lnSpc>
                <a:spcPct val="100000"/>
              </a:lnSpc>
              <a:spcBef>
                <a:spcPts val="0"/>
              </a:spcBef>
              <a:spcAft>
                <a:spcPts val="0"/>
              </a:spcAft>
              <a:buSzPts val="1400"/>
              <a:buNone/>
              <a:defRPr sz="1400"/>
            </a:lvl1pPr>
            <a:lvl2pPr lvl="1">
              <a:lnSpc>
                <a:spcPct val="100000"/>
              </a:lnSpc>
              <a:spcBef>
                <a:spcPts val="0"/>
              </a:spcBef>
              <a:spcAft>
                <a:spcPts val="0"/>
              </a:spcAft>
              <a:buSzPts val="1400"/>
              <a:buNone/>
              <a:defRPr sz="1400"/>
            </a:lvl2pPr>
            <a:lvl3pPr lvl="2">
              <a:lnSpc>
                <a:spcPct val="100000"/>
              </a:lnSpc>
              <a:spcBef>
                <a:spcPts val="0"/>
              </a:spcBef>
              <a:spcAft>
                <a:spcPts val="0"/>
              </a:spcAft>
              <a:buSzPts val="1400"/>
              <a:buNone/>
              <a:defRPr sz="1400"/>
            </a:lvl3pPr>
            <a:lvl4pPr lvl="3">
              <a:lnSpc>
                <a:spcPct val="100000"/>
              </a:lnSpc>
              <a:spcBef>
                <a:spcPts val="0"/>
              </a:spcBef>
              <a:spcAft>
                <a:spcPts val="0"/>
              </a:spcAft>
              <a:buSzPts val="1400"/>
              <a:buNone/>
              <a:defRPr sz="1400"/>
            </a:lvl4pPr>
            <a:lvl5pPr lvl="4">
              <a:lnSpc>
                <a:spcPct val="100000"/>
              </a:lnSpc>
              <a:spcBef>
                <a:spcPts val="0"/>
              </a:spcBef>
              <a:spcAft>
                <a:spcPts val="0"/>
              </a:spcAft>
              <a:buSzPts val="1400"/>
              <a:buNone/>
              <a:defRPr sz="1400"/>
            </a:lvl5pPr>
            <a:lvl6pPr lvl="5">
              <a:lnSpc>
                <a:spcPct val="100000"/>
              </a:lnSpc>
              <a:spcBef>
                <a:spcPts val="0"/>
              </a:spcBef>
              <a:spcAft>
                <a:spcPts val="0"/>
              </a:spcAft>
              <a:buSzPts val="1400"/>
              <a:buNone/>
              <a:defRPr sz="1400"/>
            </a:lvl6pPr>
            <a:lvl7pPr lvl="6">
              <a:lnSpc>
                <a:spcPct val="100000"/>
              </a:lnSpc>
              <a:spcBef>
                <a:spcPts val="0"/>
              </a:spcBef>
              <a:spcAft>
                <a:spcPts val="0"/>
              </a:spcAft>
              <a:buSzPts val="1400"/>
              <a:buNone/>
              <a:defRPr sz="1400"/>
            </a:lvl7pPr>
            <a:lvl8pPr lvl="7">
              <a:lnSpc>
                <a:spcPct val="100000"/>
              </a:lnSpc>
              <a:spcBef>
                <a:spcPts val="0"/>
              </a:spcBef>
              <a:spcAft>
                <a:spcPts val="0"/>
              </a:spcAft>
              <a:buSzPts val="1400"/>
              <a:buNone/>
              <a:defRPr sz="1400"/>
            </a:lvl8pPr>
            <a:lvl9pPr lvl="8">
              <a:lnSpc>
                <a:spcPct val="100000"/>
              </a:lnSpc>
              <a:spcBef>
                <a:spcPts val="0"/>
              </a:spcBef>
              <a:spcAft>
                <a:spcPts val="0"/>
              </a:spcAft>
              <a:buSzPts val="1400"/>
              <a:buNone/>
              <a:defRPr sz="1400"/>
            </a:lvl9pPr>
          </a:lstStyle>
          <a:p/>
        </p:txBody>
      </p:sp>
      <p:sp>
        <p:nvSpPr>
          <p:cNvPr id="233" name="Google Shape;233;p37"/>
          <p:cNvSpPr/>
          <p:nvPr>
            <p:ph idx="3" type="pic"/>
          </p:nvPr>
        </p:nvSpPr>
        <p:spPr>
          <a:xfrm>
            <a:off x="3839692" y="1457325"/>
            <a:ext cx="4987500" cy="3381000"/>
          </a:xfrm>
          <a:prstGeom prst="rect">
            <a:avLst/>
          </a:prstGeom>
          <a:noFill/>
          <a:ln cap="flat" cmpd="sng" w="14525">
            <a:solidFill>
              <a:schemeClr val="dk1"/>
            </a:solidFill>
            <a:prstDash val="solid"/>
            <a:round/>
            <a:headEnd len="sm" w="sm" type="none"/>
            <a:tailEnd len="sm" w="sm" type="none"/>
          </a:ln>
        </p:spPr>
      </p:sp>
      <p:sp>
        <p:nvSpPr>
          <p:cNvPr id="234" name="Google Shape;234;p37"/>
          <p:cNvSpPr txBox="1"/>
          <p:nvPr>
            <p:ph idx="4" type="body"/>
          </p:nvPr>
        </p:nvSpPr>
        <p:spPr>
          <a:xfrm>
            <a:off x="541423" y="2027794"/>
            <a:ext cx="3085500" cy="2161500"/>
          </a:xfrm>
          <a:prstGeom prst="rect">
            <a:avLst/>
          </a:prstGeom>
          <a:noFill/>
        </p:spPr>
        <p:txBody>
          <a:bodyPr anchorCtr="0" anchor="t" bIns="91450" lIns="91450" spcFirstLastPara="1" rIns="91450" wrap="square" tIns="91450">
            <a:noAutofit/>
          </a:bodyPr>
          <a:lstStyle>
            <a:lvl1pPr indent="-292100" lvl="0" marL="457200">
              <a:spcBef>
                <a:spcPts val="0"/>
              </a:spcBef>
              <a:spcAft>
                <a:spcPts val="0"/>
              </a:spcAft>
              <a:buSzPts val="1000"/>
              <a:buChar char="●"/>
              <a:defRPr/>
            </a:lvl1pPr>
            <a:lvl2pPr indent="-292100" lvl="1" marL="914400">
              <a:spcBef>
                <a:spcPts val="800"/>
              </a:spcBef>
              <a:spcAft>
                <a:spcPts val="0"/>
              </a:spcAft>
              <a:buSzPts val="1000"/>
              <a:buChar char="○"/>
              <a:defRPr/>
            </a:lvl2pPr>
            <a:lvl3pPr indent="-292100" lvl="2" marL="1371600">
              <a:spcBef>
                <a:spcPts val="800"/>
              </a:spcBef>
              <a:spcAft>
                <a:spcPts val="0"/>
              </a:spcAft>
              <a:buSzPts val="1000"/>
              <a:buChar char="■"/>
              <a:defRPr/>
            </a:lvl3pPr>
            <a:lvl4pPr indent="-292100" lvl="3" marL="1828800">
              <a:spcBef>
                <a:spcPts val="800"/>
              </a:spcBef>
              <a:spcAft>
                <a:spcPts val="0"/>
              </a:spcAft>
              <a:buSzPts val="1000"/>
              <a:buChar char="●"/>
              <a:defRPr/>
            </a:lvl4pPr>
            <a:lvl5pPr indent="-292100" lvl="4" marL="2286000">
              <a:spcBef>
                <a:spcPts val="800"/>
              </a:spcBef>
              <a:spcAft>
                <a:spcPts val="0"/>
              </a:spcAft>
              <a:buSzPts val="1000"/>
              <a:buChar char="○"/>
              <a:defRPr/>
            </a:lvl5pPr>
            <a:lvl6pPr indent="-292100" lvl="5" marL="2743200">
              <a:spcBef>
                <a:spcPts val="800"/>
              </a:spcBef>
              <a:spcAft>
                <a:spcPts val="0"/>
              </a:spcAft>
              <a:buSzPts val="1000"/>
              <a:buChar char="■"/>
              <a:defRPr/>
            </a:lvl6pPr>
            <a:lvl7pPr indent="-292100" lvl="6" marL="3200400">
              <a:spcBef>
                <a:spcPts val="800"/>
              </a:spcBef>
              <a:spcAft>
                <a:spcPts val="0"/>
              </a:spcAft>
              <a:buSzPts val="1000"/>
              <a:buChar char="●"/>
              <a:defRPr/>
            </a:lvl7pPr>
            <a:lvl8pPr indent="-292100" lvl="7" marL="3657600">
              <a:spcBef>
                <a:spcPts val="800"/>
              </a:spcBef>
              <a:spcAft>
                <a:spcPts val="0"/>
              </a:spcAft>
              <a:buSzPts val="1000"/>
              <a:buChar char="○"/>
              <a:defRPr/>
            </a:lvl8pPr>
            <a:lvl9pPr indent="-292100" lvl="8" marL="4114800">
              <a:spcBef>
                <a:spcPts val="800"/>
              </a:spcBef>
              <a:spcAft>
                <a:spcPts val="800"/>
              </a:spcAft>
              <a:buSzPts val="1000"/>
              <a:buChar char="■"/>
              <a:defRPr/>
            </a:lvl9pPr>
          </a:lstStyle>
          <a:p/>
        </p:txBody>
      </p:sp>
      <p:pic>
        <p:nvPicPr>
          <p:cNvPr id="235" name="Google Shape;235;p37"/>
          <p:cNvPicPr preferRelativeResize="0"/>
          <p:nvPr/>
        </p:nvPicPr>
        <p:blipFill rotWithShape="1">
          <a:blip r:embed="rId3">
            <a:alphaModFix/>
          </a:blip>
          <a:srcRect b="27193" l="9143" r="9143" t="27193"/>
          <a:stretch/>
        </p:blipFill>
        <p:spPr>
          <a:xfrm>
            <a:off x="7849230" y="350342"/>
            <a:ext cx="858767" cy="140343"/>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duct Screenshot 2">
  <p:cSld name="SECTION_HEADER_1_1_1_1_2_1">
    <p:spTree>
      <p:nvGrpSpPr>
        <p:cNvPr id="236" name="Shape 236"/>
        <p:cNvGrpSpPr/>
        <p:nvPr/>
      </p:nvGrpSpPr>
      <p:grpSpPr>
        <a:xfrm>
          <a:off x="0" y="0"/>
          <a:ext cx="0" cy="0"/>
          <a:chOff x="0" y="0"/>
          <a:chExt cx="0" cy="0"/>
        </a:xfrm>
      </p:grpSpPr>
      <p:sp>
        <p:nvSpPr>
          <p:cNvPr id="237" name="Google Shape;237;p38"/>
          <p:cNvSpPr txBox="1"/>
          <p:nvPr>
            <p:ph type="ctrTitle"/>
          </p:nvPr>
        </p:nvSpPr>
        <p:spPr>
          <a:xfrm>
            <a:off x="541423" y="632081"/>
            <a:ext cx="4531200" cy="610500"/>
          </a:xfrm>
          <a:prstGeom prst="rect">
            <a:avLst/>
          </a:prstGeom>
          <a:noFill/>
          <a:ln>
            <a:noFill/>
          </a:ln>
        </p:spPr>
        <p:txBody>
          <a:bodyPr anchorCtr="0" anchor="t" bIns="91450" lIns="91450" spcFirstLastPara="1" rIns="91450" wrap="square" tIns="91450">
            <a:noAutofit/>
          </a:bodyPr>
          <a:lstStyle>
            <a:lvl1pPr lvl="0">
              <a:spcBef>
                <a:spcPts val="0"/>
              </a:spcBef>
              <a:spcAft>
                <a:spcPts val="0"/>
              </a:spcAft>
              <a:buSzPts val="2300"/>
              <a:buNone/>
              <a:defRPr b="1"/>
            </a:lvl1pPr>
            <a:lvl2pPr lvl="1">
              <a:spcBef>
                <a:spcPts val="0"/>
              </a:spcBef>
              <a:spcAft>
                <a:spcPts val="0"/>
              </a:spcAft>
              <a:buSzPts val="5200"/>
              <a:buNone/>
              <a:defRPr sz="5200"/>
            </a:lvl2pPr>
            <a:lvl3pPr lvl="2">
              <a:spcBef>
                <a:spcPts val="0"/>
              </a:spcBef>
              <a:spcAft>
                <a:spcPts val="0"/>
              </a:spcAft>
              <a:buSzPts val="5200"/>
              <a:buNone/>
              <a:defRPr sz="5200"/>
            </a:lvl3pPr>
            <a:lvl4pPr lvl="3">
              <a:spcBef>
                <a:spcPts val="0"/>
              </a:spcBef>
              <a:spcAft>
                <a:spcPts val="0"/>
              </a:spcAft>
              <a:buSzPts val="5200"/>
              <a:buNone/>
              <a:defRPr sz="5200"/>
            </a:lvl4pPr>
            <a:lvl5pPr lvl="4">
              <a:spcBef>
                <a:spcPts val="0"/>
              </a:spcBef>
              <a:spcAft>
                <a:spcPts val="0"/>
              </a:spcAft>
              <a:buSzPts val="5200"/>
              <a:buNone/>
              <a:defRPr sz="5200"/>
            </a:lvl5pPr>
            <a:lvl6pPr lvl="5">
              <a:spcBef>
                <a:spcPts val="0"/>
              </a:spcBef>
              <a:spcAft>
                <a:spcPts val="0"/>
              </a:spcAft>
              <a:buSzPts val="5200"/>
              <a:buNone/>
              <a:defRPr sz="5200"/>
            </a:lvl6pPr>
            <a:lvl7pPr lvl="6">
              <a:spcBef>
                <a:spcPts val="0"/>
              </a:spcBef>
              <a:spcAft>
                <a:spcPts val="0"/>
              </a:spcAft>
              <a:buSzPts val="5200"/>
              <a:buNone/>
              <a:defRPr sz="5200"/>
            </a:lvl7pPr>
            <a:lvl8pPr lvl="7">
              <a:spcBef>
                <a:spcPts val="0"/>
              </a:spcBef>
              <a:spcAft>
                <a:spcPts val="0"/>
              </a:spcAft>
              <a:buSzPts val="5200"/>
              <a:buNone/>
              <a:defRPr sz="5200"/>
            </a:lvl8pPr>
            <a:lvl9pPr lvl="8">
              <a:spcBef>
                <a:spcPts val="0"/>
              </a:spcBef>
              <a:spcAft>
                <a:spcPts val="0"/>
              </a:spcAft>
              <a:buSzPts val="5200"/>
              <a:buNone/>
              <a:defRPr sz="5200"/>
            </a:lvl9pPr>
          </a:lstStyle>
          <a:p/>
        </p:txBody>
      </p:sp>
      <p:sp>
        <p:nvSpPr>
          <p:cNvPr id="238" name="Google Shape;238;p38"/>
          <p:cNvSpPr txBox="1"/>
          <p:nvPr>
            <p:ph idx="1" type="subTitle"/>
          </p:nvPr>
        </p:nvSpPr>
        <p:spPr>
          <a:xfrm>
            <a:off x="541423" y="1242750"/>
            <a:ext cx="3085500" cy="610500"/>
          </a:xfrm>
          <a:prstGeom prst="rect">
            <a:avLst/>
          </a:prstGeom>
          <a:noFill/>
          <a:ln>
            <a:noFill/>
          </a:ln>
        </p:spPr>
        <p:txBody>
          <a:bodyPr anchorCtr="0" anchor="t" bIns="91450" lIns="91450" spcFirstLastPara="1" rIns="91450" wrap="square" tIns="91450">
            <a:noAutofit/>
          </a:bodyPr>
          <a:lstStyle>
            <a:lvl1pPr lvl="0">
              <a:lnSpc>
                <a:spcPct val="100000"/>
              </a:lnSpc>
              <a:spcBef>
                <a:spcPts val="0"/>
              </a:spcBef>
              <a:spcAft>
                <a:spcPts val="0"/>
              </a:spcAft>
              <a:buSzPts val="1500"/>
              <a:buNone/>
              <a:defRPr b="1" sz="1500"/>
            </a:lvl1pPr>
            <a:lvl2pPr lvl="1">
              <a:lnSpc>
                <a:spcPct val="100000"/>
              </a:lnSpc>
              <a:spcBef>
                <a:spcPts val="0"/>
              </a:spcBef>
              <a:spcAft>
                <a:spcPts val="0"/>
              </a:spcAft>
              <a:buSzPts val="1500"/>
              <a:buNone/>
              <a:defRPr b="1" sz="1500"/>
            </a:lvl2pPr>
            <a:lvl3pPr lvl="2">
              <a:lnSpc>
                <a:spcPct val="100000"/>
              </a:lnSpc>
              <a:spcBef>
                <a:spcPts val="0"/>
              </a:spcBef>
              <a:spcAft>
                <a:spcPts val="0"/>
              </a:spcAft>
              <a:buSzPts val="1500"/>
              <a:buNone/>
              <a:defRPr b="1" sz="1500"/>
            </a:lvl3pPr>
            <a:lvl4pPr lvl="3">
              <a:lnSpc>
                <a:spcPct val="100000"/>
              </a:lnSpc>
              <a:spcBef>
                <a:spcPts val="0"/>
              </a:spcBef>
              <a:spcAft>
                <a:spcPts val="0"/>
              </a:spcAft>
              <a:buSzPts val="1500"/>
              <a:buNone/>
              <a:defRPr b="1" sz="1500"/>
            </a:lvl4pPr>
            <a:lvl5pPr lvl="4">
              <a:lnSpc>
                <a:spcPct val="100000"/>
              </a:lnSpc>
              <a:spcBef>
                <a:spcPts val="0"/>
              </a:spcBef>
              <a:spcAft>
                <a:spcPts val="0"/>
              </a:spcAft>
              <a:buSzPts val="1500"/>
              <a:buNone/>
              <a:defRPr b="1" sz="1500"/>
            </a:lvl5pPr>
            <a:lvl6pPr lvl="5">
              <a:lnSpc>
                <a:spcPct val="100000"/>
              </a:lnSpc>
              <a:spcBef>
                <a:spcPts val="0"/>
              </a:spcBef>
              <a:spcAft>
                <a:spcPts val="0"/>
              </a:spcAft>
              <a:buSzPts val="1500"/>
              <a:buNone/>
              <a:defRPr b="1" sz="1500"/>
            </a:lvl6pPr>
            <a:lvl7pPr lvl="6">
              <a:lnSpc>
                <a:spcPct val="100000"/>
              </a:lnSpc>
              <a:spcBef>
                <a:spcPts val="0"/>
              </a:spcBef>
              <a:spcAft>
                <a:spcPts val="0"/>
              </a:spcAft>
              <a:buSzPts val="1500"/>
              <a:buNone/>
              <a:defRPr b="1" sz="1500"/>
            </a:lvl7pPr>
            <a:lvl8pPr lvl="7">
              <a:lnSpc>
                <a:spcPct val="100000"/>
              </a:lnSpc>
              <a:spcBef>
                <a:spcPts val="0"/>
              </a:spcBef>
              <a:spcAft>
                <a:spcPts val="0"/>
              </a:spcAft>
              <a:buSzPts val="1500"/>
              <a:buNone/>
              <a:defRPr b="1" sz="1500"/>
            </a:lvl8pPr>
            <a:lvl9pPr lvl="8">
              <a:lnSpc>
                <a:spcPct val="100000"/>
              </a:lnSpc>
              <a:spcBef>
                <a:spcPts val="0"/>
              </a:spcBef>
              <a:spcAft>
                <a:spcPts val="0"/>
              </a:spcAft>
              <a:buSzPts val="1500"/>
              <a:buNone/>
              <a:defRPr b="1" sz="1500"/>
            </a:lvl9pPr>
          </a:lstStyle>
          <a:p/>
        </p:txBody>
      </p:sp>
      <p:sp>
        <p:nvSpPr>
          <p:cNvPr id="239" name="Google Shape;239;p38"/>
          <p:cNvSpPr/>
          <p:nvPr>
            <p:ph idx="2" type="pic"/>
          </p:nvPr>
        </p:nvSpPr>
        <p:spPr>
          <a:xfrm>
            <a:off x="3839692" y="1457325"/>
            <a:ext cx="5519100" cy="3741600"/>
          </a:xfrm>
          <a:prstGeom prst="rect">
            <a:avLst/>
          </a:prstGeom>
          <a:noFill/>
          <a:ln cap="flat" cmpd="sng" w="14525">
            <a:solidFill>
              <a:schemeClr val="dk1"/>
            </a:solidFill>
            <a:prstDash val="solid"/>
            <a:round/>
            <a:headEnd len="sm" w="sm" type="none"/>
            <a:tailEnd len="sm" w="sm" type="none"/>
          </a:ln>
        </p:spPr>
      </p:sp>
      <p:sp>
        <p:nvSpPr>
          <p:cNvPr id="240" name="Google Shape;240;p38"/>
          <p:cNvSpPr txBox="1"/>
          <p:nvPr>
            <p:ph idx="3" type="body"/>
          </p:nvPr>
        </p:nvSpPr>
        <p:spPr>
          <a:xfrm>
            <a:off x="541423" y="1853400"/>
            <a:ext cx="3085500" cy="1293900"/>
          </a:xfrm>
          <a:prstGeom prst="rect">
            <a:avLst/>
          </a:prstGeom>
          <a:noFill/>
        </p:spPr>
        <p:txBody>
          <a:bodyPr anchorCtr="0" anchor="t" bIns="91450" lIns="91450" spcFirstLastPara="1" rIns="91450" wrap="square" tIns="91450">
            <a:noAutofit/>
          </a:bodyPr>
          <a:lstStyle>
            <a:lvl1pPr indent="-292100" lvl="0" marL="457200">
              <a:spcBef>
                <a:spcPts val="0"/>
              </a:spcBef>
              <a:spcAft>
                <a:spcPts val="0"/>
              </a:spcAft>
              <a:buSzPts val="1000"/>
              <a:buChar char="●"/>
              <a:defRPr/>
            </a:lvl1pPr>
            <a:lvl2pPr indent="-292100" lvl="1" marL="914400">
              <a:spcBef>
                <a:spcPts val="800"/>
              </a:spcBef>
              <a:spcAft>
                <a:spcPts val="0"/>
              </a:spcAft>
              <a:buSzPts val="1000"/>
              <a:buChar char="○"/>
              <a:defRPr/>
            </a:lvl2pPr>
            <a:lvl3pPr indent="-292100" lvl="2" marL="1371600">
              <a:spcBef>
                <a:spcPts val="800"/>
              </a:spcBef>
              <a:spcAft>
                <a:spcPts val="0"/>
              </a:spcAft>
              <a:buSzPts val="1000"/>
              <a:buChar char="■"/>
              <a:defRPr/>
            </a:lvl3pPr>
            <a:lvl4pPr indent="-292100" lvl="3" marL="1828800">
              <a:spcBef>
                <a:spcPts val="800"/>
              </a:spcBef>
              <a:spcAft>
                <a:spcPts val="0"/>
              </a:spcAft>
              <a:buSzPts val="1000"/>
              <a:buChar char="●"/>
              <a:defRPr/>
            </a:lvl4pPr>
            <a:lvl5pPr indent="-292100" lvl="4" marL="2286000">
              <a:spcBef>
                <a:spcPts val="800"/>
              </a:spcBef>
              <a:spcAft>
                <a:spcPts val="0"/>
              </a:spcAft>
              <a:buSzPts val="1000"/>
              <a:buChar char="○"/>
              <a:defRPr/>
            </a:lvl5pPr>
            <a:lvl6pPr indent="-292100" lvl="5" marL="2743200">
              <a:spcBef>
                <a:spcPts val="800"/>
              </a:spcBef>
              <a:spcAft>
                <a:spcPts val="0"/>
              </a:spcAft>
              <a:buSzPts val="1000"/>
              <a:buChar char="■"/>
              <a:defRPr/>
            </a:lvl6pPr>
            <a:lvl7pPr indent="-292100" lvl="6" marL="3200400">
              <a:spcBef>
                <a:spcPts val="800"/>
              </a:spcBef>
              <a:spcAft>
                <a:spcPts val="0"/>
              </a:spcAft>
              <a:buSzPts val="1000"/>
              <a:buChar char="●"/>
              <a:defRPr/>
            </a:lvl7pPr>
            <a:lvl8pPr indent="-292100" lvl="7" marL="3657600">
              <a:spcBef>
                <a:spcPts val="800"/>
              </a:spcBef>
              <a:spcAft>
                <a:spcPts val="0"/>
              </a:spcAft>
              <a:buSzPts val="1000"/>
              <a:buChar char="○"/>
              <a:defRPr/>
            </a:lvl8pPr>
            <a:lvl9pPr indent="-292100" lvl="8" marL="4114800">
              <a:spcBef>
                <a:spcPts val="800"/>
              </a:spcBef>
              <a:spcAft>
                <a:spcPts val="800"/>
              </a:spcAft>
              <a:buSzPts val="1000"/>
              <a:buChar char="■"/>
              <a:defRPr/>
            </a:lvl9pPr>
          </a:lstStyle>
          <a:p/>
        </p:txBody>
      </p:sp>
      <p:sp>
        <p:nvSpPr>
          <p:cNvPr id="241" name="Google Shape;241;p38"/>
          <p:cNvSpPr txBox="1"/>
          <p:nvPr>
            <p:ph idx="4" type="subTitle"/>
          </p:nvPr>
        </p:nvSpPr>
        <p:spPr>
          <a:xfrm>
            <a:off x="633291" y="164850"/>
            <a:ext cx="2358600" cy="281100"/>
          </a:xfrm>
          <a:prstGeom prst="rect">
            <a:avLst/>
          </a:prstGeom>
          <a:gradFill>
            <a:gsLst>
              <a:gs pos="0">
                <a:schemeClr val="accent3"/>
              </a:gs>
              <a:gs pos="100000">
                <a:schemeClr val="accent6"/>
              </a:gs>
            </a:gsLst>
            <a:lin ang="0" scaled="0"/>
          </a:gradFill>
          <a:ln>
            <a:noFill/>
          </a:ln>
        </p:spPr>
        <p:txBody>
          <a:bodyPr anchorCtr="0" anchor="ctr" bIns="91450" lIns="91450" spcFirstLastPara="1" rIns="91450" wrap="square" tIns="91450">
            <a:noAutofit/>
          </a:bodyPr>
          <a:lstStyle>
            <a:lvl1pPr lvl="0">
              <a:lnSpc>
                <a:spcPct val="100000"/>
              </a:lnSpc>
              <a:spcBef>
                <a:spcPts val="0"/>
              </a:spcBef>
              <a:spcAft>
                <a:spcPts val="0"/>
              </a:spcAft>
              <a:buClr>
                <a:schemeClr val="lt1"/>
              </a:buClr>
              <a:buSzPts val="1000"/>
              <a:buNone/>
              <a:defRPr b="1">
                <a:solidFill>
                  <a:schemeClr val="lt1"/>
                </a:solidFill>
              </a:defRPr>
            </a:lvl1pPr>
            <a:lvl2pPr lvl="1">
              <a:lnSpc>
                <a:spcPct val="100000"/>
              </a:lnSpc>
              <a:spcBef>
                <a:spcPts val="0"/>
              </a:spcBef>
              <a:spcAft>
                <a:spcPts val="0"/>
              </a:spcAft>
              <a:buClr>
                <a:schemeClr val="lt1"/>
              </a:buClr>
              <a:buSzPts val="1000"/>
              <a:buNone/>
              <a:defRPr b="1">
                <a:solidFill>
                  <a:schemeClr val="lt1"/>
                </a:solidFill>
              </a:defRPr>
            </a:lvl2pPr>
            <a:lvl3pPr lvl="2">
              <a:lnSpc>
                <a:spcPct val="100000"/>
              </a:lnSpc>
              <a:spcBef>
                <a:spcPts val="0"/>
              </a:spcBef>
              <a:spcAft>
                <a:spcPts val="0"/>
              </a:spcAft>
              <a:buClr>
                <a:schemeClr val="lt1"/>
              </a:buClr>
              <a:buSzPts val="1000"/>
              <a:buNone/>
              <a:defRPr b="1">
                <a:solidFill>
                  <a:schemeClr val="lt1"/>
                </a:solidFill>
              </a:defRPr>
            </a:lvl3pPr>
            <a:lvl4pPr lvl="3">
              <a:lnSpc>
                <a:spcPct val="100000"/>
              </a:lnSpc>
              <a:spcBef>
                <a:spcPts val="0"/>
              </a:spcBef>
              <a:spcAft>
                <a:spcPts val="0"/>
              </a:spcAft>
              <a:buClr>
                <a:schemeClr val="lt1"/>
              </a:buClr>
              <a:buSzPts val="1000"/>
              <a:buNone/>
              <a:defRPr b="1">
                <a:solidFill>
                  <a:schemeClr val="lt1"/>
                </a:solidFill>
              </a:defRPr>
            </a:lvl4pPr>
            <a:lvl5pPr lvl="4">
              <a:lnSpc>
                <a:spcPct val="100000"/>
              </a:lnSpc>
              <a:spcBef>
                <a:spcPts val="0"/>
              </a:spcBef>
              <a:spcAft>
                <a:spcPts val="0"/>
              </a:spcAft>
              <a:buClr>
                <a:schemeClr val="lt1"/>
              </a:buClr>
              <a:buSzPts val="1000"/>
              <a:buNone/>
              <a:defRPr b="1">
                <a:solidFill>
                  <a:schemeClr val="lt1"/>
                </a:solidFill>
              </a:defRPr>
            </a:lvl5pPr>
            <a:lvl6pPr lvl="5">
              <a:lnSpc>
                <a:spcPct val="100000"/>
              </a:lnSpc>
              <a:spcBef>
                <a:spcPts val="0"/>
              </a:spcBef>
              <a:spcAft>
                <a:spcPts val="0"/>
              </a:spcAft>
              <a:buClr>
                <a:schemeClr val="lt1"/>
              </a:buClr>
              <a:buSzPts val="1000"/>
              <a:buNone/>
              <a:defRPr b="1">
                <a:solidFill>
                  <a:schemeClr val="lt1"/>
                </a:solidFill>
              </a:defRPr>
            </a:lvl6pPr>
            <a:lvl7pPr lvl="6">
              <a:lnSpc>
                <a:spcPct val="100000"/>
              </a:lnSpc>
              <a:spcBef>
                <a:spcPts val="0"/>
              </a:spcBef>
              <a:spcAft>
                <a:spcPts val="0"/>
              </a:spcAft>
              <a:buClr>
                <a:schemeClr val="lt1"/>
              </a:buClr>
              <a:buSzPts val="1000"/>
              <a:buNone/>
              <a:defRPr b="1">
                <a:solidFill>
                  <a:schemeClr val="lt1"/>
                </a:solidFill>
              </a:defRPr>
            </a:lvl7pPr>
            <a:lvl8pPr lvl="7">
              <a:lnSpc>
                <a:spcPct val="100000"/>
              </a:lnSpc>
              <a:spcBef>
                <a:spcPts val="0"/>
              </a:spcBef>
              <a:spcAft>
                <a:spcPts val="0"/>
              </a:spcAft>
              <a:buClr>
                <a:schemeClr val="lt1"/>
              </a:buClr>
              <a:buSzPts val="1000"/>
              <a:buNone/>
              <a:defRPr b="1">
                <a:solidFill>
                  <a:schemeClr val="lt1"/>
                </a:solidFill>
              </a:defRPr>
            </a:lvl8pPr>
            <a:lvl9pPr lvl="8">
              <a:lnSpc>
                <a:spcPct val="100000"/>
              </a:lnSpc>
              <a:spcBef>
                <a:spcPts val="0"/>
              </a:spcBef>
              <a:spcAft>
                <a:spcPts val="0"/>
              </a:spcAft>
              <a:buClr>
                <a:schemeClr val="lt1"/>
              </a:buClr>
              <a:buSzPts val="1000"/>
              <a:buNone/>
              <a:defRPr b="1">
                <a:solidFill>
                  <a:schemeClr val="lt1"/>
                </a:solidFill>
              </a:defRPr>
            </a:lvl9pPr>
          </a:lstStyle>
          <a:p/>
        </p:txBody>
      </p:sp>
      <p:sp>
        <p:nvSpPr>
          <p:cNvPr id="242" name="Google Shape;242;p38"/>
          <p:cNvSpPr txBox="1"/>
          <p:nvPr>
            <p:ph idx="5" type="subTitle"/>
          </p:nvPr>
        </p:nvSpPr>
        <p:spPr>
          <a:xfrm>
            <a:off x="7380462" y="164813"/>
            <a:ext cx="1411800" cy="281100"/>
          </a:xfrm>
          <a:prstGeom prst="rect">
            <a:avLst/>
          </a:prstGeom>
          <a:solidFill>
            <a:schemeClr val="dk2"/>
          </a:solidFill>
          <a:ln cap="flat" cmpd="sng" w="14525">
            <a:solidFill>
              <a:schemeClr val="accent3"/>
            </a:solidFill>
            <a:prstDash val="solid"/>
            <a:round/>
            <a:headEnd len="sm" w="sm" type="none"/>
            <a:tailEnd len="sm" w="sm" type="none"/>
          </a:ln>
        </p:spPr>
        <p:txBody>
          <a:bodyPr anchorCtr="0" anchor="ctr" bIns="91450" lIns="91450" spcFirstLastPara="1" rIns="91450" wrap="square" tIns="91450">
            <a:noAutofit/>
          </a:bodyPr>
          <a:lstStyle>
            <a:lvl1pPr lvl="0" algn="ctr">
              <a:lnSpc>
                <a:spcPct val="100000"/>
              </a:lnSpc>
              <a:spcBef>
                <a:spcPts val="0"/>
              </a:spcBef>
              <a:spcAft>
                <a:spcPts val="0"/>
              </a:spcAft>
              <a:buClr>
                <a:schemeClr val="accent3"/>
              </a:buClr>
              <a:buSzPts val="1000"/>
              <a:buNone/>
              <a:defRPr b="1">
                <a:solidFill>
                  <a:schemeClr val="accent3"/>
                </a:solidFill>
              </a:defRPr>
            </a:lvl1pPr>
            <a:lvl2pPr lvl="1" algn="ctr">
              <a:lnSpc>
                <a:spcPct val="100000"/>
              </a:lnSpc>
              <a:spcBef>
                <a:spcPts val="0"/>
              </a:spcBef>
              <a:spcAft>
                <a:spcPts val="0"/>
              </a:spcAft>
              <a:buClr>
                <a:schemeClr val="lt1"/>
              </a:buClr>
              <a:buSzPts val="1200"/>
              <a:buNone/>
              <a:defRPr b="1" sz="1200">
                <a:solidFill>
                  <a:schemeClr val="lt1"/>
                </a:solidFill>
              </a:defRPr>
            </a:lvl2pPr>
            <a:lvl3pPr lvl="2" algn="ctr">
              <a:lnSpc>
                <a:spcPct val="100000"/>
              </a:lnSpc>
              <a:spcBef>
                <a:spcPts val="0"/>
              </a:spcBef>
              <a:spcAft>
                <a:spcPts val="0"/>
              </a:spcAft>
              <a:buClr>
                <a:schemeClr val="lt1"/>
              </a:buClr>
              <a:buSzPts val="1200"/>
              <a:buNone/>
              <a:defRPr b="1" sz="1200">
                <a:solidFill>
                  <a:schemeClr val="lt1"/>
                </a:solidFill>
              </a:defRPr>
            </a:lvl3pPr>
            <a:lvl4pPr lvl="3" algn="ctr">
              <a:lnSpc>
                <a:spcPct val="100000"/>
              </a:lnSpc>
              <a:spcBef>
                <a:spcPts val="0"/>
              </a:spcBef>
              <a:spcAft>
                <a:spcPts val="0"/>
              </a:spcAft>
              <a:buClr>
                <a:schemeClr val="lt1"/>
              </a:buClr>
              <a:buSzPts val="1200"/>
              <a:buNone/>
              <a:defRPr b="1" sz="1200">
                <a:solidFill>
                  <a:schemeClr val="lt1"/>
                </a:solidFill>
              </a:defRPr>
            </a:lvl4pPr>
            <a:lvl5pPr lvl="4" algn="ctr">
              <a:lnSpc>
                <a:spcPct val="100000"/>
              </a:lnSpc>
              <a:spcBef>
                <a:spcPts val="0"/>
              </a:spcBef>
              <a:spcAft>
                <a:spcPts val="0"/>
              </a:spcAft>
              <a:buClr>
                <a:schemeClr val="lt1"/>
              </a:buClr>
              <a:buSzPts val="1200"/>
              <a:buNone/>
              <a:defRPr b="1" sz="1200">
                <a:solidFill>
                  <a:schemeClr val="lt1"/>
                </a:solidFill>
              </a:defRPr>
            </a:lvl5pPr>
            <a:lvl6pPr lvl="5" algn="ctr">
              <a:lnSpc>
                <a:spcPct val="100000"/>
              </a:lnSpc>
              <a:spcBef>
                <a:spcPts val="0"/>
              </a:spcBef>
              <a:spcAft>
                <a:spcPts val="0"/>
              </a:spcAft>
              <a:buClr>
                <a:schemeClr val="lt1"/>
              </a:buClr>
              <a:buSzPts val="1200"/>
              <a:buNone/>
              <a:defRPr b="1" sz="1200">
                <a:solidFill>
                  <a:schemeClr val="lt1"/>
                </a:solidFill>
              </a:defRPr>
            </a:lvl6pPr>
            <a:lvl7pPr lvl="6" algn="ctr">
              <a:lnSpc>
                <a:spcPct val="100000"/>
              </a:lnSpc>
              <a:spcBef>
                <a:spcPts val="0"/>
              </a:spcBef>
              <a:spcAft>
                <a:spcPts val="0"/>
              </a:spcAft>
              <a:buClr>
                <a:schemeClr val="lt1"/>
              </a:buClr>
              <a:buSzPts val="1200"/>
              <a:buNone/>
              <a:defRPr b="1" sz="1200">
                <a:solidFill>
                  <a:schemeClr val="lt1"/>
                </a:solidFill>
              </a:defRPr>
            </a:lvl7pPr>
            <a:lvl8pPr lvl="7" algn="ctr">
              <a:lnSpc>
                <a:spcPct val="100000"/>
              </a:lnSpc>
              <a:spcBef>
                <a:spcPts val="0"/>
              </a:spcBef>
              <a:spcAft>
                <a:spcPts val="0"/>
              </a:spcAft>
              <a:buClr>
                <a:schemeClr val="lt1"/>
              </a:buClr>
              <a:buSzPts val="1200"/>
              <a:buNone/>
              <a:defRPr b="1" sz="1200">
                <a:solidFill>
                  <a:schemeClr val="lt1"/>
                </a:solidFill>
              </a:defRPr>
            </a:lvl8pPr>
            <a:lvl9pPr lvl="8" algn="ctr">
              <a:lnSpc>
                <a:spcPct val="100000"/>
              </a:lnSpc>
              <a:spcBef>
                <a:spcPts val="0"/>
              </a:spcBef>
              <a:spcAft>
                <a:spcPts val="0"/>
              </a:spcAft>
              <a:buClr>
                <a:schemeClr val="lt1"/>
              </a:buClr>
              <a:buSzPts val="1200"/>
              <a:buNone/>
              <a:defRPr b="1" sz="1200">
                <a:solidFill>
                  <a:schemeClr val="lt1"/>
                </a:solidFill>
              </a:defRPr>
            </a:lvl9pPr>
          </a:lstStyle>
          <a:p/>
        </p:txBody>
      </p:sp>
      <p:sp>
        <p:nvSpPr>
          <p:cNvPr id="243" name="Google Shape;243;p38"/>
          <p:cNvSpPr txBox="1"/>
          <p:nvPr>
            <p:ph idx="6" type="subTitle"/>
          </p:nvPr>
        </p:nvSpPr>
        <p:spPr>
          <a:xfrm>
            <a:off x="541423" y="3294225"/>
            <a:ext cx="3085500" cy="610500"/>
          </a:xfrm>
          <a:prstGeom prst="rect">
            <a:avLst/>
          </a:prstGeom>
          <a:noFill/>
          <a:ln>
            <a:noFill/>
          </a:ln>
        </p:spPr>
        <p:txBody>
          <a:bodyPr anchorCtr="0" anchor="t" bIns="91450" lIns="91450" spcFirstLastPara="1" rIns="91450" wrap="square" tIns="91450">
            <a:noAutofit/>
          </a:bodyPr>
          <a:lstStyle>
            <a:lvl1pPr lvl="0">
              <a:lnSpc>
                <a:spcPct val="100000"/>
              </a:lnSpc>
              <a:spcBef>
                <a:spcPts val="0"/>
              </a:spcBef>
              <a:spcAft>
                <a:spcPts val="0"/>
              </a:spcAft>
              <a:buSzPts val="1500"/>
              <a:buNone/>
              <a:defRPr b="1" sz="1500"/>
            </a:lvl1pPr>
            <a:lvl2pPr lvl="1">
              <a:lnSpc>
                <a:spcPct val="100000"/>
              </a:lnSpc>
              <a:spcBef>
                <a:spcPts val="0"/>
              </a:spcBef>
              <a:spcAft>
                <a:spcPts val="0"/>
              </a:spcAft>
              <a:buSzPts val="1500"/>
              <a:buNone/>
              <a:defRPr b="1" sz="1500"/>
            </a:lvl2pPr>
            <a:lvl3pPr lvl="2">
              <a:lnSpc>
                <a:spcPct val="100000"/>
              </a:lnSpc>
              <a:spcBef>
                <a:spcPts val="0"/>
              </a:spcBef>
              <a:spcAft>
                <a:spcPts val="0"/>
              </a:spcAft>
              <a:buSzPts val="1500"/>
              <a:buNone/>
              <a:defRPr b="1" sz="1500"/>
            </a:lvl3pPr>
            <a:lvl4pPr lvl="3">
              <a:lnSpc>
                <a:spcPct val="100000"/>
              </a:lnSpc>
              <a:spcBef>
                <a:spcPts val="0"/>
              </a:spcBef>
              <a:spcAft>
                <a:spcPts val="0"/>
              </a:spcAft>
              <a:buSzPts val="1500"/>
              <a:buNone/>
              <a:defRPr b="1" sz="1500"/>
            </a:lvl4pPr>
            <a:lvl5pPr lvl="4">
              <a:lnSpc>
                <a:spcPct val="100000"/>
              </a:lnSpc>
              <a:spcBef>
                <a:spcPts val="0"/>
              </a:spcBef>
              <a:spcAft>
                <a:spcPts val="0"/>
              </a:spcAft>
              <a:buSzPts val="1500"/>
              <a:buNone/>
              <a:defRPr b="1" sz="1500"/>
            </a:lvl5pPr>
            <a:lvl6pPr lvl="5">
              <a:lnSpc>
                <a:spcPct val="100000"/>
              </a:lnSpc>
              <a:spcBef>
                <a:spcPts val="0"/>
              </a:spcBef>
              <a:spcAft>
                <a:spcPts val="0"/>
              </a:spcAft>
              <a:buSzPts val="1500"/>
              <a:buNone/>
              <a:defRPr b="1" sz="1500"/>
            </a:lvl6pPr>
            <a:lvl7pPr lvl="6">
              <a:lnSpc>
                <a:spcPct val="100000"/>
              </a:lnSpc>
              <a:spcBef>
                <a:spcPts val="0"/>
              </a:spcBef>
              <a:spcAft>
                <a:spcPts val="0"/>
              </a:spcAft>
              <a:buSzPts val="1500"/>
              <a:buNone/>
              <a:defRPr b="1" sz="1500"/>
            </a:lvl7pPr>
            <a:lvl8pPr lvl="7">
              <a:lnSpc>
                <a:spcPct val="100000"/>
              </a:lnSpc>
              <a:spcBef>
                <a:spcPts val="0"/>
              </a:spcBef>
              <a:spcAft>
                <a:spcPts val="0"/>
              </a:spcAft>
              <a:buSzPts val="1500"/>
              <a:buNone/>
              <a:defRPr b="1" sz="1500"/>
            </a:lvl8pPr>
            <a:lvl9pPr lvl="8">
              <a:lnSpc>
                <a:spcPct val="100000"/>
              </a:lnSpc>
              <a:spcBef>
                <a:spcPts val="0"/>
              </a:spcBef>
              <a:spcAft>
                <a:spcPts val="0"/>
              </a:spcAft>
              <a:buSzPts val="1500"/>
              <a:buNone/>
              <a:defRPr b="1" sz="1500"/>
            </a:lvl9pPr>
          </a:lstStyle>
          <a:p/>
        </p:txBody>
      </p:sp>
      <p:sp>
        <p:nvSpPr>
          <p:cNvPr id="244" name="Google Shape;244;p38"/>
          <p:cNvSpPr txBox="1"/>
          <p:nvPr>
            <p:ph idx="7" type="body"/>
          </p:nvPr>
        </p:nvSpPr>
        <p:spPr>
          <a:xfrm>
            <a:off x="541423" y="3904875"/>
            <a:ext cx="3085500" cy="1293900"/>
          </a:xfrm>
          <a:prstGeom prst="rect">
            <a:avLst/>
          </a:prstGeom>
          <a:noFill/>
        </p:spPr>
        <p:txBody>
          <a:bodyPr anchorCtr="0" anchor="t" bIns="91450" lIns="91450" spcFirstLastPara="1" rIns="91450" wrap="square" tIns="91450">
            <a:noAutofit/>
          </a:bodyPr>
          <a:lstStyle>
            <a:lvl1pPr indent="-292100" lvl="0" marL="457200">
              <a:spcBef>
                <a:spcPts val="0"/>
              </a:spcBef>
              <a:spcAft>
                <a:spcPts val="0"/>
              </a:spcAft>
              <a:buSzPts val="1000"/>
              <a:buChar char="●"/>
              <a:defRPr/>
            </a:lvl1pPr>
            <a:lvl2pPr indent="-292100" lvl="1" marL="914400">
              <a:spcBef>
                <a:spcPts val="800"/>
              </a:spcBef>
              <a:spcAft>
                <a:spcPts val="0"/>
              </a:spcAft>
              <a:buSzPts val="1000"/>
              <a:buChar char="○"/>
              <a:defRPr/>
            </a:lvl2pPr>
            <a:lvl3pPr indent="-292100" lvl="2" marL="1371600">
              <a:spcBef>
                <a:spcPts val="800"/>
              </a:spcBef>
              <a:spcAft>
                <a:spcPts val="0"/>
              </a:spcAft>
              <a:buSzPts val="1000"/>
              <a:buChar char="■"/>
              <a:defRPr/>
            </a:lvl3pPr>
            <a:lvl4pPr indent="-292100" lvl="3" marL="1828800">
              <a:spcBef>
                <a:spcPts val="800"/>
              </a:spcBef>
              <a:spcAft>
                <a:spcPts val="0"/>
              </a:spcAft>
              <a:buSzPts val="1000"/>
              <a:buChar char="●"/>
              <a:defRPr/>
            </a:lvl4pPr>
            <a:lvl5pPr indent="-292100" lvl="4" marL="2286000">
              <a:spcBef>
                <a:spcPts val="800"/>
              </a:spcBef>
              <a:spcAft>
                <a:spcPts val="0"/>
              </a:spcAft>
              <a:buSzPts val="1000"/>
              <a:buChar char="○"/>
              <a:defRPr/>
            </a:lvl5pPr>
            <a:lvl6pPr indent="-292100" lvl="5" marL="2743200">
              <a:spcBef>
                <a:spcPts val="800"/>
              </a:spcBef>
              <a:spcAft>
                <a:spcPts val="0"/>
              </a:spcAft>
              <a:buSzPts val="1000"/>
              <a:buChar char="■"/>
              <a:defRPr/>
            </a:lvl6pPr>
            <a:lvl7pPr indent="-292100" lvl="6" marL="3200400">
              <a:spcBef>
                <a:spcPts val="800"/>
              </a:spcBef>
              <a:spcAft>
                <a:spcPts val="0"/>
              </a:spcAft>
              <a:buSzPts val="1000"/>
              <a:buChar char="●"/>
              <a:defRPr/>
            </a:lvl7pPr>
            <a:lvl8pPr indent="-292100" lvl="7" marL="3657600">
              <a:spcBef>
                <a:spcPts val="800"/>
              </a:spcBef>
              <a:spcAft>
                <a:spcPts val="0"/>
              </a:spcAft>
              <a:buSzPts val="1000"/>
              <a:buChar char="○"/>
              <a:defRPr/>
            </a:lvl8pPr>
            <a:lvl9pPr indent="-292100" lvl="8" marL="4114800">
              <a:spcBef>
                <a:spcPts val="800"/>
              </a:spcBef>
              <a:spcAft>
                <a:spcPts val="800"/>
              </a:spcAft>
              <a:buSzPts val="1000"/>
              <a:buChar char="■"/>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with Illustration">
  <p:cSld name="SECTION_HEADER_1_1_1_1_1">
    <p:spTree>
      <p:nvGrpSpPr>
        <p:cNvPr id="245" name="Shape 245"/>
        <p:cNvGrpSpPr/>
        <p:nvPr/>
      </p:nvGrpSpPr>
      <p:grpSpPr>
        <a:xfrm>
          <a:off x="0" y="0"/>
          <a:ext cx="0" cy="0"/>
          <a:chOff x="0" y="0"/>
          <a:chExt cx="0" cy="0"/>
        </a:xfrm>
      </p:grpSpPr>
      <p:sp>
        <p:nvSpPr>
          <p:cNvPr id="246" name="Google Shape;246;p39"/>
          <p:cNvSpPr/>
          <p:nvPr/>
        </p:nvSpPr>
        <p:spPr>
          <a:xfrm>
            <a:off x="5875635" y="-131"/>
            <a:ext cx="3268500" cy="5143500"/>
          </a:xfrm>
          <a:prstGeom prst="rect">
            <a:avLst/>
          </a:prstGeom>
          <a:solidFill>
            <a:schemeClr val="lt2"/>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247" name="Google Shape;247;p39"/>
          <p:cNvSpPr txBox="1"/>
          <p:nvPr>
            <p:ph type="ctrTitle"/>
          </p:nvPr>
        </p:nvSpPr>
        <p:spPr>
          <a:xfrm>
            <a:off x="541423" y="632081"/>
            <a:ext cx="4928400" cy="514800"/>
          </a:xfrm>
          <a:prstGeom prst="rect">
            <a:avLst/>
          </a:prstGeom>
          <a:noFill/>
          <a:ln>
            <a:noFill/>
          </a:ln>
        </p:spPr>
        <p:txBody>
          <a:bodyPr anchorCtr="0" anchor="t" bIns="91450" lIns="91450" spcFirstLastPara="1" rIns="91450" wrap="square" tIns="91450">
            <a:noAutofit/>
          </a:bodyPr>
          <a:lstStyle>
            <a:lvl1pPr lvl="0">
              <a:spcBef>
                <a:spcPts val="0"/>
              </a:spcBef>
              <a:spcAft>
                <a:spcPts val="0"/>
              </a:spcAft>
              <a:buSzPts val="2300"/>
              <a:buNone/>
              <a:defRPr b="1"/>
            </a:lvl1pPr>
            <a:lvl2pPr lvl="1">
              <a:spcBef>
                <a:spcPts val="0"/>
              </a:spcBef>
              <a:spcAft>
                <a:spcPts val="0"/>
              </a:spcAft>
              <a:buSzPts val="2300"/>
              <a:buNone/>
              <a:defRPr/>
            </a:lvl2pPr>
            <a:lvl3pPr lvl="2">
              <a:spcBef>
                <a:spcPts val="0"/>
              </a:spcBef>
              <a:spcAft>
                <a:spcPts val="0"/>
              </a:spcAft>
              <a:buSzPts val="2300"/>
              <a:buNone/>
              <a:defRPr/>
            </a:lvl3pPr>
            <a:lvl4pPr lvl="3">
              <a:spcBef>
                <a:spcPts val="0"/>
              </a:spcBef>
              <a:spcAft>
                <a:spcPts val="0"/>
              </a:spcAft>
              <a:buSzPts val="2300"/>
              <a:buNone/>
              <a:defRPr/>
            </a:lvl4pPr>
            <a:lvl5pPr lvl="4">
              <a:spcBef>
                <a:spcPts val="0"/>
              </a:spcBef>
              <a:spcAft>
                <a:spcPts val="0"/>
              </a:spcAft>
              <a:buSzPts val="2300"/>
              <a:buNone/>
              <a:defRPr/>
            </a:lvl5pPr>
            <a:lvl6pPr lvl="5">
              <a:spcBef>
                <a:spcPts val="0"/>
              </a:spcBef>
              <a:spcAft>
                <a:spcPts val="0"/>
              </a:spcAft>
              <a:buSzPts val="2300"/>
              <a:buNone/>
              <a:defRPr/>
            </a:lvl6pPr>
            <a:lvl7pPr lvl="6">
              <a:spcBef>
                <a:spcPts val="0"/>
              </a:spcBef>
              <a:spcAft>
                <a:spcPts val="0"/>
              </a:spcAft>
              <a:buSzPts val="2300"/>
              <a:buNone/>
              <a:defRPr/>
            </a:lvl7pPr>
            <a:lvl8pPr lvl="7">
              <a:spcBef>
                <a:spcPts val="0"/>
              </a:spcBef>
              <a:spcAft>
                <a:spcPts val="0"/>
              </a:spcAft>
              <a:buSzPts val="2300"/>
              <a:buNone/>
              <a:defRPr/>
            </a:lvl8pPr>
            <a:lvl9pPr lvl="8">
              <a:spcBef>
                <a:spcPts val="0"/>
              </a:spcBef>
              <a:spcAft>
                <a:spcPts val="0"/>
              </a:spcAft>
              <a:buSzPts val="2300"/>
              <a:buNone/>
              <a:defRPr/>
            </a:lvl9pPr>
          </a:lstStyle>
          <a:p/>
        </p:txBody>
      </p:sp>
      <p:sp>
        <p:nvSpPr>
          <p:cNvPr id="248" name="Google Shape;248;p39"/>
          <p:cNvSpPr txBox="1"/>
          <p:nvPr>
            <p:ph idx="1" type="subTitle"/>
          </p:nvPr>
        </p:nvSpPr>
        <p:spPr>
          <a:xfrm>
            <a:off x="541423" y="1073063"/>
            <a:ext cx="4928400" cy="429600"/>
          </a:xfrm>
          <a:prstGeom prst="rect">
            <a:avLst/>
          </a:prstGeom>
          <a:noFill/>
          <a:ln>
            <a:noFill/>
          </a:ln>
        </p:spPr>
        <p:txBody>
          <a:bodyPr anchorCtr="0" anchor="t" bIns="91450" lIns="91450" spcFirstLastPara="1" rIns="91450" wrap="square" tIns="91450">
            <a:noAutofit/>
          </a:bodyPr>
          <a:lstStyle>
            <a:lvl1pPr lvl="0">
              <a:lnSpc>
                <a:spcPct val="100000"/>
              </a:lnSpc>
              <a:spcBef>
                <a:spcPts val="0"/>
              </a:spcBef>
              <a:spcAft>
                <a:spcPts val="0"/>
              </a:spcAft>
              <a:buSzPts val="1400"/>
              <a:buNone/>
              <a:defRPr sz="1400"/>
            </a:lvl1pPr>
            <a:lvl2pPr lvl="1">
              <a:lnSpc>
                <a:spcPct val="100000"/>
              </a:lnSpc>
              <a:spcBef>
                <a:spcPts val="0"/>
              </a:spcBef>
              <a:spcAft>
                <a:spcPts val="0"/>
              </a:spcAft>
              <a:buSzPts val="1400"/>
              <a:buNone/>
              <a:defRPr sz="1400"/>
            </a:lvl2pPr>
            <a:lvl3pPr lvl="2">
              <a:lnSpc>
                <a:spcPct val="100000"/>
              </a:lnSpc>
              <a:spcBef>
                <a:spcPts val="0"/>
              </a:spcBef>
              <a:spcAft>
                <a:spcPts val="0"/>
              </a:spcAft>
              <a:buSzPts val="1400"/>
              <a:buNone/>
              <a:defRPr sz="1400"/>
            </a:lvl3pPr>
            <a:lvl4pPr lvl="3">
              <a:lnSpc>
                <a:spcPct val="100000"/>
              </a:lnSpc>
              <a:spcBef>
                <a:spcPts val="0"/>
              </a:spcBef>
              <a:spcAft>
                <a:spcPts val="0"/>
              </a:spcAft>
              <a:buSzPts val="1400"/>
              <a:buNone/>
              <a:defRPr sz="1400"/>
            </a:lvl4pPr>
            <a:lvl5pPr lvl="4">
              <a:lnSpc>
                <a:spcPct val="100000"/>
              </a:lnSpc>
              <a:spcBef>
                <a:spcPts val="0"/>
              </a:spcBef>
              <a:spcAft>
                <a:spcPts val="0"/>
              </a:spcAft>
              <a:buSzPts val="1400"/>
              <a:buNone/>
              <a:defRPr sz="1400"/>
            </a:lvl5pPr>
            <a:lvl6pPr lvl="5">
              <a:lnSpc>
                <a:spcPct val="100000"/>
              </a:lnSpc>
              <a:spcBef>
                <a:spcPts val="0"/>
              </a:spcBef>
              <a:spcAft>
                <a:spcPts val="0"/>
              </a:spcAft>
              <a:buSzPts val="1400"/>
              <a:buNone/>
              <a:defRPr sz="1400"/>
            </a:lvl6pPr>
            <a:lvl7pPr lvl="6">
              <a:lnSpc>
                <a:spcPct val="100000"/>
              </a:lnSpc>
              <a:spcBef>
                <a:spcPts val="0"/>
              </a:spcBef>
              <a:spcAft>
                <a:spcPts val="0"/>
              </a:spcAft>
              <a:buSzPts val="1400"/>
              <a:buNone/>
              <a:defRPr sz="1400"/>
            </a:lvl7pPr>
            <a:lvl8pPr lvl="7">
              <a:lnSpc>
                <a:spcPct val="100000"/>
              </a:lnSpc>
              <a:spcBef>
                <a:spcPts val="0"/>
              </a:spcBef>
              <a:spcAft>
                <a:spcPts val="0"/>
              </a:spcAft>
              <a:buSzPts val="1400"/>
              <a:buNone/>
              <a:defRPr sz="1400"/>
            </a:lvl8pPr>
            <a:lvl9pPr lvl="8">
              <a:lnSpc>
                <a:spcPct val="100000"/>
              </a:lnSpc>
              <a:spcBef>
                <a:spcPts val="0"/>
              </a:spcBef>
              <a:spcAft>
                <a:spcPts val="0"/>
              </a:spcAft>
              <a:buSzPts val="1400"/>
              <a:buNone/>
              <a:defRPr sz="1400"/>
            </a:lvl9pPr>
          </a:lstStyle>
          <a:p/>
        </p:txBody>
      </p:sp>
      <p:sp>
        <p:nvSpPr>
          <p:cNvPr id="249" name="Google Shape;249;p39"/>
          <p:cNvSpPr txBox="1"/>
          <p:nvPr>
            <p:ph idx="2" type="body"/>
          </p:nvPr>
        </p:nvSpPr>
        <p:spPr>
          <a:xfrm>
            <a:off x="541423" y="2027794"/>
            <a:ext cx="4928400" cy="2161500"/>
          </a:xfrm>
          <a:prstGeom prst="rect">
            <a:avLst/>
          </a:prstGeom>
          <a:noFill/>
        </p:spPr>
        <p:txBody>
          <a:bodyPr anchorCtr="0" anchor="t" bIns="91450" lIns="91450" spcFirstLastPara="1" rIns="91450" wrap="square" tIns="91450">
            <a:noAutofit/>
          </a:bodyPr>
          <a:lstStyle>
            <a:lvl1pPr indent="-292100" lvl="0" marL="457200">
              <a:spcBef>
                <a:spcPts val="0"/>
              </a:spcBef>
              <a:spcAft>
                <a:spcPts val="0"/>
              </a:spcAft>
              <a:buSzPts val="1000"/>
              <a:buChar char="●"/>
              <a:defRPr/>
            </a:lvl1pPr>
            <a:lvl2pPr indent="-292100" lvl="1" marL="914400">
              <a:spcBef>
                <a:spcPts val="800"/>
              </a:spcBef>
              <a:spcAft>
                <a:spcPts val="0"/>
              </a:spcAft>
              <a:buSzPts val="1000"/>
              <a:buChar char="○"/>
              <a:defRPr/>
            </a:lvl2pPr>
            <a:lvl3pPr indent="-292100" lvl="2" marL="1371600">
              <a:spcBef>
                <a:spcPts val="800"/>
              </a:spcBef>
              <a:spcAft>
                <a:spcPts val="0"/>
              </a:spcAft>
              <a:buSzPts val="1000"/>
              <a:buChar char="■"/>
              <a:defRPr/>
            </a:lvl3pPr>
            <a:lvl4pPr indent="-292100" lvl="3" marL="1828800">
              <a:spcBef>
                <a:spcPts val="800"/>
              </a:spcBef>
              <a:spcAft>
                <a:spcPts val="0"/>
              </a:spcAft>
              <a:buSzPts val="1000"/>
              <a:buChar char="●"/>
              <a:defRPr/>
            </a:lvl4pPr>
            <a:lvl5pPr indent="-292100" lvl="4" marL="2286000">
              <a:spcBef>
                <a:spcPts val="800"/>
              </a:spcBef>
              <a:spcAft>
                <a:spcPts val="0"/>
              </a:spcAft>
              <a:buSzPts val="1000"/>
              <a:buChar char="○"/>
              <a:defRPr/>
            </a:lvl5pPr>
            <a:lvl6pPr indent="-292100" lvl="5" marL="2743200">
              <a:spcBef>
                <a:spcPts val="800"/>
              </a:spcBef>
              <a:spcAft>
                <a:spcPts val="0"/>
              </a:spcAft>
              <a:buSzPts val="1000"/>
              <a:buChar char="■"/>
              <a:defRPr/>
            </a:lvl6pPr>
            <a:lvl7pPr indent="-292100" lvl="6" marL="3200400">
              <a:spcBef>
                <a:spcPts val="800"/>
              </a:spcBef>
              <a:spcAft>
                <a:spcPts val="0"/>
              </a:spcAft>
              <a:buSzPts val="1000"/>
              <a:buChar char="●"/>
              <a:defRPr/>
            </a:lvl7pPr>
            <a:lvl8pPr indent="-292100" lvl="7" marL="3657600">
              <a:spcBef>
                <a:spcPts val="800"/>
              </a:spcBef>
              <a:spcAft>
                <a:spcPts val="0"/>
              </a:spcAft>
              <a:buSzPts val="1000"/>
              <a:buChar char="○"/>
              <a:defRPr/>
            </a:lvl8pPr>
            <a:lvl9pPr indent="-292100" lvl="8" marL="4114800">
              <a:spcBef>
                <a:spcPts val="800"/>
              </a:spcBef>
              <a:spcAft>
                <a:spcPts val="800"/>
              </a:spcAft>
              <a:buSzPts val="1000"/>
              <a:buChar char="■"/>
              <a:defRPr/>
            </a:lvl9pPr>
          </a:lstStyle>
          <a:p/>
        </p:txBody>
      </p:sp>
      <p:pic>
        <p:nvPicPr>
          <p:cNvPr id="250" name="Google Shape;250;p39"/>
          <p:cNvPicPr preferRelativeResize="0"/>
          <p:nvPr/>
        </p:nvPicPr>
        <p:blipFill rotWithShape="1">
          <a:blip r:embed="rId2">
            <a:alphaModFix/>
          </a:blip>
          <a:srcRect b="27820" l="9244" r="9236" t="27815"/>
          <a:stretch/>
        </p:blipFill>
        <p:spPr>
          <a:xfrm>
            <a:off x="7849231" y="350344"/>
            <a:ext cx="858767" cy="140343"/>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p:cSld name="SECTION_HEADER_1_1_1_1_1_2">
    <p:spTree>
      <p:nvGrpSpPr>
        <p:cNvPr id="251" name="Shape 251"/>
        <p:cNvGrpSpPr/>
        <p:nvPr/>
      </p:nvGrpSpPr>
      <p:grpSpPr>
        <a:xfrm>
          <a:off x="0" y="0"/>
          <a:ext cx="0" cy="0"/>
          <a:chOff x="0" y="0"/>
          <a:chExt cx="0" cy="0"/>
        </a:xfrm>
      </p:grpSpPr>
      <p:sp>
        <p:nvSpPr>
          <p:cNvPr id="252" name="Google Shape;252;p40"/>
          <p:cNvSpPr txBox="1"/>
          <p:nvPr>
            <p:ph type="ctrTitle"/>
          </p:nvPr>
        </p:nvSpPr>
        <p:spPr>
          <a:xfrm>
            <a:off x="541423" y="632081"/>
            <a:ext cx="7932300" cy="541800"/>
          </a:xfrm>
          <a:prstGeom prst="rect">
            <a:avLst/>
          </a:prstGeom>
          <a:noFill/>
          <a:ln>
            <a:noFill/>
          </a:ln>
        </p:spPr>
        <p:txBody>
          <a:bodyPr anchorCtr="0" anchor="t" bIns="91450" lIns="91450" spcFirstLastPara="1" rIns="91450" wrap="square" tIns="91450">
            <a:noAutofit/>
          </a:bodyPr>
          <a:lstStyle>
            <a:lvl1pPr lvl="0">
              <a:spcBef>
                <a:spcPts val="0"/>
              </a:spcBef>
              <a:spcAft>
                <a:spcPts val="0"/>
              </a:spcAft>
              <a:buSzPts val="2300"/>
              <a:buNone/>
              <a:defRPr b="1"/>
            </a:lvl1pPr>
            <a:lvl2pPr lvl="1">
              <a:spcBef>
                <a:spcPts val="0"/>
              </a:spcBef>
              <a:spcAft>
                <a:spcPts val="0"/>
              </a:spcAft>
              <a:buSzPts val="2300"/>
              <a:buNone/>
              <a:defRPr/>
            </a:lvl2pPr>
            <a:lvl3pPr lvl="2">
              <a:spcBef>
                <a:spcPts val="0"/>
              </a:spcBef>
              <a:spcAft>
                <a:spcPts val="0"/>
              </a:spcAft>
              <a:buSzPts val="2300"/>
              <a:buNone/>
              <a:defRPr/>
            </a:lvl3pPr>
            <a:lvl4pPr lvl="3">
              <a:spcBef>
                <a:spcPts val="0"/>
              </a:spcBef>
              <a:spcAft>
                <a:spcPts val="0"/>
              </a:spcAft>
              <a:buSzPts val="2300"/>
              <a:buNone/>
              <a:defRPr/>
            </a:lvl4pPr>
            <a:lvl5pPr lvl="4">
              <a:spcBef>
                <a:spcPts val="0"/>
              </a:spcBef>
              <a:spcAft>
                <a:spcPts val="0"/>
              </a:spcAft>
              <a:buSzPts val="2300"/>
              <a:buNone/>
              <a:defRPr/>
            </a:lvl5pPr>
            <a:lvl6pPr lvl="5">
              <a:spcBef>
                <a:spcPts val="0"/>
              </a:spcBef>
              <a:spcAft>
                <a:spcPts val="0"/>
              </a:spcAft>
              <a:buSzPts val="2300"/>
              <a:buNone/>
              <a:defRPr/>
            </a:lvl6pPr>
            <a:lvl7pPr lvl="6">
              <a:spcBef>
                <a:spcPts val="0"/>
              </a:spcBef>
              <a:spcAft>
                <a:spcPts val="0"/>
              </a:spcAft>
              <a:buSzPts val="2300"/>
              <a:buNone/>
              <a:defRPr/>
            </a:lvl7pPr>
            <a:lvl8pPr lvl="7">
              <a:spcBef>
                <a:spcPts val="0"/>
              </a:spcBef>
              <a:spcAft>
                <a:spcPts val="0"/>
              </a:spcAft>
              <a:buSzPts val="2300"/>
              <a:buNone/>
              <a:defRPr/>
            </a:lvl8pPr>
            <a:lvl9pPr lvl="8">
              <a:spcBef>
                <a:spcPts val="0"/>
              </a:spcBef>
              <a:spcAft>
                <a:spcPts val="0"/>
              </a:spcAft>
              <a:buSzPts val="2300"/>
              <a:buNone/>
              <a:defRPr/>
            </a:lvl9pPr>
          </a:lstStyle>
          <a:p/>
        </p:txBody>
      </p:sp>
      <p:sp>
        <p:nvSpPr>
          <p:cNvPr id="253" name="Google Shape;253;p40"/>
          <p:cNvSpPr txBox="1"/>
          <p:nvPr>
            <p:ph idx="1" type="subTitle"/>
          </p:nvPr>
        </p:nvSpPr>
        <p:spPr>
          <a:xfrm>
            <a:off x="541423" y="1075500"/>
            <a:ext cx="7932300" cy="429600"/>
          </a:xfrm>
          <a:prstGeom prst="rect">
            <a:avLst/>
          </a:prstGeom>
          <a:noFill/>
          <a:ln>
            <a:noFill/>
          </a:ln>
        </p:spPr>
        <p:txBody>
          <a:bodyPr anchorCtr="0" anchor="t" bIns="91450" lIns="91450" spcFirstLastPara="1" rIns="91450" wrap="square" tIns="91450">
            <a:noAutofit/>
          </a:bodyPr>
          <a:lstStyle>
            <a:lvl1pPr lvl="0">
              <a:lnSpc>
                <a:spcPct val="100000"/>
              </a:lnSpc>
              <a:spcBef>
                <a:spcPts val="0"/>
              </a:spcBef>
              <a:spcAft>
                <a:spcPts val="0"/>
              </a:spcAft>
              <a:buSzPts val="1400"/>
              <a:buNone/>
              <a:defRPr sz="1400"/>
            </a:lvl1pPr>
            <a:lvl2pPr lvl="1">
              <a:lnSpc>
                <a:spcPct val="100000"/>
              </a:lnSpc>
              <a:spcBef>
                <a:spcPts val="0"/>
              </a:spcBef>
              <a:spcAft>
                <a:spcPts val="0"/>
              </a:spcAft>
              <a:buSzPts val="1400"/>
              <a:buNone/>
              <a:defRPr sz="1400"/>
            </a:lvl2pPr>
            <a:lvl3pPr lvl="2">
              <a:lnSpc>
                <a:spcPct val="100000"/>
              </a:lnSpc>
              <a:spcBef>
                <a:spcPts val="0"/>
              </a:spcBef>
              <a:spcAft>
                <a:spcPts val="0"/>
              </a:spcAft>
              <a:buSzPts val="1400"/>
              <a:buNone/>
              <a:defRPr sz="1400"/>
            </a:lvl3pPr>
            <a:lvl4pPr lvl="3">
              <a:lnSpc>
                <a:spcPct val="100000"/>
              </a:lnSpc>
              <a:spcBef>
                <a:spcPts val="0"/>
              </a:spcBef>
              <a:spcAft>
                <a:spcPts val="0"/>
              </a:spcAft>
              <a:buSzPts val="1400"/>
              <a:buNone/>
              <a:defRPr sz="1400"/>
            </a:lvl4pPr>
            <a:lvl5pPr lvl="4">
              <a:lnSpc>
                <a:spcPct val="100000"/>
              </a:lnSpc>
              <a:spcBef>
                <a:spcPts val="0"/>
              </a:spcBef>
              <a:spcAft>
                <a:spcPts val="0"/>
              </a:spcAft>
              <a:buSzPts val="1400"/>
              <a:buNone/>
              <a:defRPr sz="1400"/>
            </a:lvl5pPr>
            <a:lvl6pPr lvl="5">
              <a:lnSpc>
                <a:spcPct val="100000"/>
              </a:lnSpc>
              <a:spcBef>
                <a:spcPts val="0"/>
              </a:spcBef>
              <a:spcAft>
                <a:spcPts val="0"/>
              </a:spcAft>
              <a:buSzPts val="1400"/>
              <a:buNone/>
              <a:defRPr sz="1400"/>
            </a:lvl6pPr>
            <a:lvl7pPr lvl="6">
              <a:lnSpc>
                <a:spcPct val="100000"/>
              </a:lnSpc>
              <a:spcBef>
                <a:spcPts val="0"/>
              </a:spcBef>
              <a:spcAft>
                <a:spcPts val="0"/>
              </a:spcAft>
              <a:buSzPts val="1400"/>
              <a:buNone/>
              <a:defRPr sz="1400"/>
            </a:lvl7pPr>
            <a:lvl8pPr lvl="7">
              <a:lnSpc>
                <a:spcPct val="100000"/>
              </a:lnSpc>
              <a:spcBef>
                <a:spcPts val="0"/>
              </a:spcBef>
              <a:spcAft>
                <a:spcPts val="0"/>
              </a:spcAft>
              <a:buSzPts val="1400"/>
              <a:buNone/>
              <a:defRPr sz="1400"/>
            </a:lvl8pPr>
            <a:lvl9pPr lvl="8">
              <a:lnSpc>
                <a:spcPct val="100000"/>
              </a:lnSpc>
              <a:spcBef>
                <a:spcPts val="0"/>
              </a:spcBef>
              <a:spcAft>
                <a:spcPts val="0"/>
              </a:spcAft>
              <a:buSzPts val="1400"/>
              <a:buNone/>
              <a:defRPr sz="1400"/>
            </a:lvl9pPr>
          </a:lstStyle>
          <a:p/>
        </p:txBody>
      </p:sp>
      <p:sp>
        <p:nvSpPr>
          <p:cNvPr id="254" name="Google Shape;254;p40"/>
          <p:cNvSpPr txBox="1"/>
          <p:nvPr>
            <p:ph idx="2" type="body"/>
          </p:nvPr>
        </p:nvSpPr>
        <p:spPr>
          <a:xfrm>
            <a:off x="541423" y="1798388"/>
            <a:ext cx="5795400" cy="2161500"/>
          </a:xfrm>
          <a:prstGeom prst="rect">
            <a:avLst/>
          </a:prstGeom>
          <a:noFill/>
        </p:spPr>
        <p:txBody>
          <a:bodyPr anchorCtr="0" anchor="t" bIns="91450" lIns="91450" spcFirstLastPara="1" rIns="91450" wrap="square" tIns="91450">
            <a:noAutofit/>
          </a:bodyPr>
          <a:lstStyle>
            <a:lvl1pPr indent="-292100" lvl="0" marL="457200">
              <a:spcBef>
                <a:spcPts val="0"/>
              </a:spcBef>
              <a:spcAft>
                <a:spcPts val="0"/>
              </a:spcAft>
              <a:buSzPts val="1000"/>
              <a:buChar char="●"/>
              <a:defRPr/>
            </a:lvl1pPr>
            <a:lvl2pPr indent="-292100" lvl="1" marL="914400">
              <a:spcBef>
                <a:spcPts val="800"/>
              </a:spcBef>
              <a:spcAft>
                <a:spcPts val="0"/>
              </a:spcAft>
              <a:buSzPts val="1000"/>
              <a:buChar char="○"/>
              <a:defRPr/>
            </a:lvl2pPr>
            <a:lvl3pPr indent="-292100" lvl="2" marL="1371600">
              <a:spcBef>
                <a:spcPts val="800"/>
              </a:spcBef>
              <a:spcAft>
                <a:spcPts val="0"/>
              </a:spcAft>
              <a:buSzPts val="1000"/>
              <a:buChar char="■"/>
              <a:defRPr/>
            </a:lvl3pPr>
            <a:lvl4pPr indent="-292100" lvl="3" marL="1828800">
              <a:spcBef>
                <a:spcPts val="800"/>
              </a:spcBef>
              <a:spcAft>
                <a:spcPts val="0"/>
              </a:spcAft>
              <a:buSzPts val="1000"/>
              <a:buChar char="●"/>
              <a:defRPr/>
            </a:lvl4pPr>
            <a:lvl5pPr indent="-292100" lvl="4" marL="2286000">
              <a:spcBef>
                <a:spcPts val="800"/>
              </a:spcBef>
              <a:spcAft>
                <a:spcPts val="0"/>
              </a:spcAft>
              <a:buSzPts val="1000"/>
              <a:buChar char="○"/>
              <a:defRPr/>
            </a:lvl5pPr>
            <a:lvl6pPr indent="-292100" lvl="5" marL="2743200">
              <a:spcBef>
                <a:spcPts val="800"/>
              </a:spcBef>
              <a:spcAft>
                <a:spcPts val="0"/>
              </a:spcAft>
              <a:buSzPts val="1000"/>
              <a:buChar char="■"/>
              <a:defRPr/>
            </a:lvl6pPr>
            <a:lvl7pPr indent="-292100" lvl="6" marL="3200400">
              <a:spcBef>
                <a:spcPts val="800"/>
              </a:spcBef>
              <a:spcAft>
                <a:spcPts val="0"/>
              </a:spcAft>
              <a:buSzPts val="1000"/>
              <a:buChar char="●"/>
              <a:defRPr/>
            </a:lvl7pPr>
            <a:lvl8pPr indent="-292100" lvl="7" marL="3657600">
              <a:spcBef>
                <a:spcPts val="800"/>
              </a:spcBef>
              <a:spcAft>
                <a:spcPts val="0"/>
              </a:spcAft>
              <a:buSzPts val="1000"/>
              <a:buChar char="○"/>
              <a:defRPr/>
            </a:lvl8pPr>
            <a:lvl9pPr indent="-292100" lvl="8" marL="4114800">
              <a:spcBef>
                <a:spcPts val="800"/>
              </a:spcBef>
              <a:spcAft>
                <a:spcPts val="800"/>
              </a:spcAft>
              <a:buSzPts val="1000"/>
              <a:buChar char="■"/>
              <a:defRPr/>
            </a:lvl9pPr>
          </a:lstStyle>
          <a:p/>
        </p:txBody>
      </p:sp>
      <p:pic>
        <p:nvPicPr>
          <p:cNvPr id="255" name="Google Shape;255;p40"/>
          <p:cNvPicPr preferRelativeResize="0"/>
          <p:nvPr/>
        </p:nvPicPr>
        <p:blipFill rotWithShape="1">
          <a:blip r:embed="rId2">
            <a:alphaModFix/>
          </a:blip>
          <a:srcRect b="27820" l="9244" r="9236" t="27815"/>
          <a:stretch/>
        </p:blipFill>
        <p:spPr>
          <a:xfrm>
            <a:off x="7849231" y="350344"/>
            <a:ext cx="858767" cy="140343"/>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p:cSld name="SECTION_HEADER_1_1_1_1_1_2_1">
    <p:spTree>
      <p:nvGrpSpPr>
        <p:cNvPr id="256" name="Shape 256"/>
        <p:cNvGrpSpPr/>
        <p:nvPr/>
      </p:nvGrpSpPr>
      <p:grpSpPr>
        <a:xfrm>
          <a:off x="0" y="0"/>
          <a:ext cx="0" cy="0"/>
          <a:chOff x="0" y="0"/>
          <a:chExt cx="0" cy="0"/>
        </a:xfrm>
      </p:grpSpPr>
      <p:sp>
        <p:nvSpPr>
          <p:cNvPr id="257" name="Google Shape;257;p41"/>
          <p:cNvSpPr txBox="1"/>
          <p:nvPr>
            <p:ph type="ctrTitle"/>
          </p:nvPr>
        </p:nvSpPr>
        <p:spPr>
          <a:xfrm>
            <a:off x="541423" y="632081"/>
            <a:ext cx="7932000" cy="610500"/>
          </a:xfrm>
          <a:prstGeom prst="rect">
            <a:avLst/>
          </a:prstGeom>
          <a:noFill/>
          <a:ln>
            <a:noFill/>
          </a:ln>
        </p:spPr>
        <p:txBody>
          <a:bodyPr anchorCtr="0" anchor="t" bIns="91450" lIns="91450" spcFirstLastPara="1" rIns="91450" wrap="square" tIns="91450">
            <a:noAutofit/>
          </a:bodyPr>
          <a:lstStyle>
            <a:lvl1pPr lvl="0">
              <a:spcBef>
                <a:spcPts val="0"/>
              </a:spcBef>
              <a:spcAft>
                <a:spcPts val="0"/>
              </a:spcAft>
              <a:buSzPts val="2300"/>
              <a:buNone/>
              <a:defRPr b="1"/>
            </a:lvl1pPr>
            <a:lvl2pPr lvl="1">
              <a:spcBef>
                <a:spcPts val="0"/>
              </a:spcBef>
              <a:spcAft>
                <a:spcPts val="0"/>
              </a:spcAft>
              <a:buSzPts val="2300"/>
              <a:buNone/>
              <a:defRPr/>
            </a:lvl2pPr>
            <a:lvl3pPr lvl="2">
              <a:spcBef>
                <a:spcPts val="0"/>
              </a:spcBef>
              <a:spcAft>
                <a:spcPts val="0"/>
              </a:spcAft>
              <a:buSzPts val="2300"/>
              <a:buNone/>
              <a:defRPr/>
            </a:lvl3pPr>
            <a:lvl4pPr lvl="3">
              <a:spcBef>
                <a:spcPts val="0"/>
              </a:spcBef>
              <a:spcAft>
                <a:spcPts val="0"/>
              </a:spcAft>
              <a:buSzPts val="2300"/>
              <a:buNone/>
              <a:defRPr/>
            </a:lvl4pPr>
            <a:lvl5pPr lvl="4">
              <a:spcBef>
                <a:spcPts val="0"/>
              </a:spcBef>
              <a:spcAft>
                <a:spcPts val="0"/>
              </a:spcAft>
              <a:buSzPts val="2300"/>
              <a:buNone/>
              <a:defRPr/>
            </a:lvl5pPr>
            <a:lvl6pPr lvl="5">
              <a:spcBef>
                <a:spcPts val="0"/>
              </a:spcBef>
              <a:spcAft>
                <a:spcPts val="0"/>
              </a:spcAft>
              <a:buSzPts val="2300"/>
              <a:buNone/>
              <a:defRPr/>
            </a:lvl6pPr>
            <a:lvl7pPr lvl="6">
              <a:spcBef>
                <a:spcPts val="0"/>
              </a:spcBef>
              <a:spcAft>
                <a:spcPts val="0"/>
              </a:spcAft>
              <a:buSzPts val="2300"/>
              <a:buNone/>
              <a:defRPr/>
            </a:lvl7pPr>
            <a:lvl8pPr lvl="7">
              <a:spcBef>
                <a:spcPts val="0"/>
              </a:spcBef>
              <a:spcAft>
                <a:spcPts val="0"/>
              </a:spcAft>
              <a:buSzPts val="2300"/>
              <a:buNone/>
              <a:defRPr/>
            </a:lvl8pPr>
            <a:lvl9pPr lvl="8">
              <a:spcBef>
                <a:spcPts val="0"/>
              </a:spcBef>
              <a:spcAft>
                <a:spcPts val="0"/>
              </a:spcAft>
              <a:buSzPts val="2300"/>
              <a:buNone/>
              <a:defRPr/>
            </a:lvl9pPr>
          </a:lstStyle>
          <a:p/>
        </p:txBody>
      </p:sp>
      <p:pic>
        <p:nvPicPr>
          <p:cNvPr id="258" name="Google Shape;258;p41"/>
          <p:cNvPicPr preferRelativeResize="0"/>
          <p:nvPr/>
        </p:nvPicPr>
        <p:blipFill rotWithShape="1">
          <a:blip r:embed="rId2">
            <a:alphaModFix/>
          </a:blip>
          <a:srcRect b="27820" l="9244" r="9236" t="27815"/>
          <a:stretch/>
        </p:blipFill>
        <p:spPr>
          <a:xfrm>
            <a:off x="7849231" y="350344"/>
            <a:ext cx="858767" cy="140343"/>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alf Background Stone">
  <p:cSld name="SECTION_HEADER_1_1_1_1_1_1">
    <p:spTree>
      <p:nvGrpSpPr>
        <p:cNvPr id="259" name="Shape 259"/>
        <p:cNvGrpSpPr/>
        <p:nvPr/>
      </p:nvGrpSpPr>
      <p:grpSpPr>
        <a:xfrm>
          <a:off x="0" y="0"/>
          <a:ext cx="0" cy="0"/>
          <a:chOff x="0" y="0"/>
          <a:chExt cx="0" cy="0"/>
        </a:xfrm>
      </p:grpSpPr>
      <p:sp>
        <p:nvSpPr>
          <p:cNvPr id="260" name="Google Shape;260;p42"/>
          <p:cNvSpPr/>
          <p:nvPr/>
        </p:nvSpPr>
        <p:spPr>
          <a:xfrm>
            <a:off x="19" y="2497556"/>
            <a:ext cx="9144000" cy="2645700"/>
          </a:xfrm>
          <a:prstGeom prst="rect">
            <a:avLst/>
          </a:prstGeom>
          <a:solidFill>
            <a:schemeClr val="lt2"/>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261" name="Google Shape;261;p42"/>
          <p:cNvSpPr txBox="1"/>
          <p:nvPr>
            <p:ph type="ctrTitle"/>
          </p:nvPr>
        </p:nvSpPr>
        <p:spPr>
          <a:xfrm>
            <a:off x="541423" y="632081"/>
            <a:ext cx="7932300" cy="610500"/>
          </a:xfrm>
          <a:prstGeom prst="rect">
            <a:avLst/>
          </a:prstGeom>
          <a:noFill/>
          <a:ln>
            <a:noFill/>
          </a:ln>
        </p:spPr>
        <p:txBody>
          <a:bodyPr anchorCtr="0" anchor="t" bIns="91450" lIns="91450" spcFirstLastPara="1" rIns="91450" wrap="square" tIns="91450">
            <a:noAutofit/>
          </a:bodyPr>
          <a:lstStyle>
            <a:lvl1pPr lvl="0">
              <a:spcBef>
                <a:spcPts val="0"/>
              </a:spcBef>
              <a:spcAft>
                <a:spcPts val="0"/>
              </a:spcAft>
              <a:buSzPts val="2300"/>
              <a:buNone/>
              <a:defRPr b="1"/>
            </a:lvl1pPr>
            <a:lvl2pPr lvl="1">
              <a:spcBef>
                <a:spcPts val="0"/>
              </a:spcBef>
              <a:spcAft>
                <a:spcPts val="0"/>
              </a:spcAft>
              <a:buSzPts val="2300"/>
              <a:buNone/>
              <a:defRPr/>
            </a:lvl2pPr>
            <a:lvl3pPr lvl="2">
              <a:spcBef>
                <a:spcPts val="0"/>
              </a:spcBef>
              <a:spcAft>
                <a:spcPts val="0"/>
              </a:spcAft>
              <a:buSzPts val="2300"/>
              <a:buNone/>
              <a:defRPr/>
            </a:lvl3pPr>
            <a:lvl4pPr lvl="3">
              <a:spcBef>
                <a:spcPts val="0"/>
              </a:spcBef>
              <a:spcAft>
                <a:spcPts val="0"/>
              </a:spcAft>
              <a:buSzPts val="2300"/>
              <a:buNone/>
              <a:defRPr/>
            </a:lvl4pPr>
            <a:lvl5pPr lvl="4">
              <a:spcBef>
                <a:spcPts val="0"/>
              </a:spcBef>
              <a:spcAft>
                <a:spcPts val="0"/>
              </a:spcAft>
              <a:buSzPts val="2300"/>
              <a:buNone/>
              <a:defRPr/>
            </a:lvl5pPr>
            <a:lvl6pPr lvl="5">
              <a:spcBef>
                <a:spcPts val="0"/>
              </a:spcBef>
              <a:spcAft>
                <a:spcPts val="0"/>
              </a:spcAft>
              <a:buSzPts val="2300"/>
              <a:buNone/>
              <a:defRPr/>
            </a:lvl6pPr>
            <a:lvl7pPr lvl="6">
              <a:spcBef>
                <a:spcPts val="0"/>
              </a:spcBef>
              <a:spcAft>
                <a:spcPts val="0"/>
              </a:spcAft>
              <a:buSzPts val="2300"/>
              <a:buNone/>
              <a:defRPr/>
            </a:lvl7pPr>
            <a:lvl8pPr lvl="7">
              <a:spcBef>
                <a:spcPts val="0"/>
              </a:spcBef>
              <a:spcAft>
                <a:spcPts val="0"/>
              </a:spcAft>
              <a:buSzPts val="2300"/>
              <a:buNone/>
              <a:defRPr/>
            </a:lvl8pPr>
            <a:lvl9pPr lvl="8">
              <a:spcBef>
                <a:spcPts val="0"/>
              </a:spcBef>
              <a:spcAft>
                <a:spcPts val="0"/>
              </a:spcAft>
              <a:buSzPts val="2300"/>
              <a:buNone/>
              <a:defRPr/>
            </a:lvl9pPr>
          </a:lstStyle>
          <a:p/>
        </p:txBody>
      </p:sp>
      <p:sp>
        <p:nvSpPr>
          <p:cNvPr id="262" name="Google Shape;262;p42"/>
          <p:cNvSpPr txBox="1"/>
          <p:nvPr>
            <p:ph idx="1" type="subTitle"/>
          </p:nvPr>
        </p:nvSpPr>
        <p:spPr>
          <a:xfrm>
            <a:off x="541423" y="1094700"/>
            <a:ext cx="7932300" cy="429600"/>
          </a:xfrm>
          <a:prstGeom prst="rect">
            <a:avLst/>
          </a:prstGeom>
          <a:noFill/>
          <a:ln>
            <a:noFill/>
          </a:ln>
        </p:spPr>
        <p:txBody>
          <a:bodyPr anchorCtr="0" anchor="t" bIns="91450" lIns="91450" spcFirstLastPara="1" rIns="91450" wrap="square" tIns="91450">
            <a:noAutofit/>
          </a:bodyPr>
          <a:lstStyle>
            <a:lvl1pPr lvl="0">
              <a:lnSpc>
                <a:spcPct val="100000"/>
              </a:lnSpc>
              <a:spcBef>
                <a:spcPts val="0"/>
              </a:spcBef>
              <a:spcAft>
                <a:spcPts val="0"/>
              </a:spcAft>
              <a:buSzPts val="1400"/>
              <a:buNone/>
              <a:defRPr sz="1400"/>
            </a:lvl1pPr>
            <a:lvl2pPr lvl="1">
              <a:lnSpc>
                <a:spcPct val="100000"/>
              </a:lnSpc>
              <a:spcBef>
                <a:spcPts val="0"/>
              </a:spcBef>
              <a:spcAft>
                <a:spcPts val="0"/>
              </a:spcAft>
              <a:buSzPts val="1400"/>
              <a:buNone/>
              <a:defRPr sz="1400"/>
            </a:lvl2pPr>
            <a:lvl3pPr lvl="2">
              <a:lnSpc>
                <a:spcPct val="100000"/>
              </a:lnSpc>
              <a:spcBef>
                <a:spcPts val="0"/>
              </a:spcBef>
              <a:spcAft>
                <a:spcPts val="0"/>
              </a:spcAft>
              <a:buSzPts val="1400"/>
              <a:buNone/>
              <a:defRPr sz="1400"/>
            </a:lvl3pPr>
            <a:lvl4pPr lvl="3">
              <a:lnSpc>
                <a:spcPct val="100000"/>
              </a:lnSpc>
              <a:spcBef>
                <a:spcPts val="0"/>
              </a:spcBef>
              <a:spcAft>
                <a:spcPts val="0"/>
              </a:spcAft>
              <a:buSzPts val="1400"/>
              <a:buNone/>
              <a:defRPr sz="1400"/>
            </a:lvl4pPr>
            <a:lvl5pPr lvl="4">
              <a:lnSpc>
                <a:spcPct val="100000"/>
              </a:lnSpc>
              <a:spcBef>
                <a:spcPts val="0"/>
              </a:spcBef>
              <a:spcAft>
                <a:spcPts val="0"/>
              </a:spcAft>
              <a:buSzPts val="1400"/>
              <a:buNone/>
              <a:defRPr sz="1400"/>
            </a:lvl5pPr>
            <a:lvl6pPr lvl="5">
              <a:lnSpc>
                <a:spcPct val="100000"/>
              </a:lnSpc>
              <a:spcBef>
                <a:spcPts val="0"/>
              </a:spcBef>
              <a:spcAft>
                <a:spcPts val="0"/>
              </a:spcAft>
              <a:buSzPts val="1400"/>
              <a:buNone/>
              <a:defRPr sz="1400"/>
            </a:lvl6pPr>
            <a:lvl7pPr lvl="6">
              <a:lnSpc>
                <a:spcPct val="100000"/>
              </a:lnSpc>
              <a:spcBef>
                <a:spcPts val="0"/>
              </a:spcBef>
              <a:spcAft>
                <a:spcPts val="0"/>
              </a:spcAft>
              <a:buSzPts val="1400"/>
              <a:buNone/>
              <a:defRPr sz="1400"/>
            </a:lvl7pPr>
            <a:lvl8pPr lvl="7">
              <a:lnSpc>
                <a:spcPct val="100000"/>
              </a:lnSpc>
              <a:spcBef>
                <a:spcPts val="0"/>
              </a:spcBef>
              <a:spcAft>
                <a:spcPts val="0"/>
              </a:spcAft>
              <a:buSzPts val="1400"/>
              <a:buNone/>
              <a:defRPr sz="1400"/>
            </a:lvl8pPr>
            <a:lvl9pPr lvl="8">
              <a:lnSpc>
                <a:spcPct val="100000"/>
              </a:lnSpc>
              <a:spcBef>
                <a:spcPts val="0"/>
              </a:spcBef>
              <a:spcAft>
                <a:spcPts val="0"/>
              </a:spcAft>
              <a:buSzPts val="1400"/>
              <a:buNone/>
              <a:defRPr sz="1400"/>
            </a:lvl9pPr>
          </a:lstStyle>
          <a:p/>
        </p:txBody>
      </p:sp>
      <p:pic>
        <p:nvPicPr>
          <p:cNvPr id="263" name="Google Shape;263;p42"/>
          <p:cNvPicPr preferRelativeResize="0"/>
          <p:nvPr/>
        </p:nvPicPr>
        <p:blipFill rotWithShape="1">
          <a:blip r:embed="rId2">
            <a:alphaModFix/>
          </a:blip>
          <a:srcRect b="38755" l="25099" r="0" t="0"/>
          <a:stretch/>
        </p:blipFill>
        <p:spPr>
          <a:xfrm>
            <a:off x="0" y="3684450"/>
            <a:ext cx="1829903" cy="1458883"/>
          </a:xfrm>
          <a:prstGeom prst="rect">
            <a:avLst/>
          </a:prstGeom>
          <a:noFill/>
          <a:ln>
            <a:noFill/>
          </a:ln>
        </p:spPr>
      </p:pic>
      <p:pic>
        <p:nvPicPr>
          <p:cNvPr id="264" name="Google Shape;264;p42"/>
          <p:cNvPicPr preferRelativeResize="0"/>
          <p:nvPr/>
        </p:nvPicPr>
        <p:blipFill rotWithShape="1">
          <a:blip r:embed="rId2">
            <a:alphaModFix/>
          </a:blip>
          <a:srcRect b="43403" l="0" r="0" t="-467"/>
          <a:stretch/>
        </p:blipFill>
        <p:spPr>
          <a:xfrm rot="10800000">
            <a:off x="7157792" y="2497559"/>
            <a:ext cx="1999862" cy="1112622"/>
          </a:xfrm>
          <a:prstGeom prst="rect">
            <a:avLst/>
          </a:prstGeom>
          <a:noFill/>
          <a:ln>
            <a:noFill/>
          </a:ln>
        </p:spPr>
      </p:pic>
      <p:pic>
        <p:nvPicPr>
          <p:cNvPr id="265" name="Google Shape;265;p42"/>
          <p:cNvPicPr preferRelativeResize="0"/>
          <p:nvPr/>
        </p:nvPicPr>
        <p:blipFill rotWithShape="1">
          <a:blip r:embed="rId3">
            <a:alphaModFix/>
          </a:blip>
          <a:srcRect b="27820" l="9244" r="9236" t="27815"/>
          <a:stretch/>
        </p:blipFill>
        <p:spPr>
          <a:xfrm>
            <a:off x="7849231" y="350344"/>
            <a:ext cx="858767" cy="140343"/>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alf Background Circles">
  <p:cSld name="SECTION_HEADER_1_1_1_1_1_1_1">
    <p:spTree>
      <p:nvGrpSpPr>
        <p:cNvPr id="266" name="Shape 266"/>
        <p:cNvGrpSpPr/>
        <p:nvPr/>
      </p:nvGrpSpPr>
      <p:grpSpPr>
        <a:xfrm>
          <a:off x="0" y="0"/>
          <a:ext cx="0" cy="0"/>
          <a:chOff x="0" y="0"/>
          <a:chExt cx="0" cy="0"/>
        </a:xfrm>
      </p:grpSpPr>
      <p:sp>
        <p:nvSpPr>
          <p:cNvPr id="267" name="Google Shape;267;p43"/>
          <p:cNvSpPr txBox="1"/>
          <p:nvPr>
            <p:ph type="ctrTitle"/>
          </p:nvPr>
        </p:nvSpPr>
        <p:spPr>
          <a:xfrm>
            <a:off x="541423" y="632081"/>
            <a:ext cx="7932300" cy="610500"/>
          </a:xfrm>
          <a:prstGeom prst="rect">
            <a:avLst/>
          </a:prstGeom>
          <a:noFill/>
          <a:ln>
            <a:noFill/>
          </a:ln>
        </p:spPr>
        <p:txBody>
          <a:bodyPr anchorCtr="0" anchor="t" bIns="91450" lIns="91450" spcFirstLastPara="1" rIns="91450" wrap="square" tIns="91450">
            <a:noAutofit/>
          </a:bodyPr>
          <a:lstStyle>
            <a:lvl1pPr lvl="0">
              <a:spcBef>
                <a:spcPts val="0"/>
              </a:spcBef>
              <a:spcAft>
                <a:spcPts val="0"/>
              </a:spcAft>
              <a:buSzPts val="2300"/>
              <a:buNone/>
              <a:defRPr b="1"/>
            </a:lvl1pPr>
            <a:lvl2pPr lvl="1">
              <a:spcBef>
                <a:spcPts val="0"/>
              </a:spcBef>
              <a:spcAft>
                <a:spcPts val="0"/>
              </a:spcAft>
              <a:buSzPts val="2300"/>
              <a:buNone/>
              <a:defRPr/>
            </a:lvl2pPr>
            <a:lvl3pPr lvl="2">
              <a:spcBef>
                <a:spcPts val="0"/>
              </a:spcBef>
              <a:spcAft>
                <a:spcPts val="0"/>
              </a:spcAft>
              <a:buSzPts val="2300"/>
              <a:buNone/>
              <a:defRPr/>
            </a:lvl3pPr>
            <a:lvl4pPr lvl="3">
              <a:spcBef>
                <a:spcPts val="0"/>
              </a:spcBef>
              <a:spcAft>
                <a:spcPts val="0"/>
              </a:spcAft>
              <a:buSzPts val="2300"/>
              <a:buNone/>
              <a:defRPr/>
            </a:lvl4pPr>
            <a:lvl5pPr lvl="4">
              <a:spcBef>
                <a:spcPts val="0"/>
              </a:spcBef>
              <a:spcAft>
                <a:spcPts val="0"/>
              </a:spcAft>
              <a:buSzPts val="2300"/>
              <a:buNone/>
              <a:defRPr/>
            </a:lvl5pPr>
            <a:lvl6pPr lvl="5">
              <a:spcBef>
                <a:spcPts val="0"/>
              </a:spcBef>
              <a:spcAft>
                <a:spcPts val="0"/>
              </a:spcAft>
              <a:buSzPts val="2300"/>
              <a:buNone/>
              <a:defRPr/>
            </a:lvl6pPr>
            <a:lvl7pPr lvl="6">
              <a:spcBef>
                <a:spcPts val="0"/>
              </a:spcBef>
              <a:spcAft>
                <a:spcPts val="0"/>
              </a:spcAft>
              <a:buSzPts val="2300"/>
              <a:buNone/>
              <a:defRPr/>
            </a:lvl7pPr>
            <a:lvl8pPr lvl="7">
              <a:spcBef>
                <a:spcPts val="0"/>
              </a:spcBef>
              <a:spcAft>
                <a:spcPts val="0"/>
              </a:spcAft>
              <a:buSzPts val="2300"/>
              <a:buNone/>
              <a:defRPr/>
            </a:lvl8pPr>
            <a:lvl9pPr lvl="8">
              <a:spcBef>
                <a:spcPts val="0"/>
              </a:spcBef>
              <a:spcAft>
                <a:spcPts val="0"/>
              </a:spcAft>
              <a:buSzPts val="2300"/>
              <a:buNone/>
              <a:defRPr/>
            </a:lvl9pPr>
          </a:lstStyle>
          <a:p/>
        </p:txBody>
      </p:sp>
      <p:sp>
        <p:nvSpPr>
          <p:cNvPr id="268" name="Google Shape;268;p43"/>
          <p:cNvSpPr txBox="1"/>
          <p:nvPr>
            <p:ph idx="1" type="subTitle"/>
          </p:nvPr>
        </p:nvSpPr>
        <p:spPr>
          <a:xfrm>
            <a:off x="541423" y="1078294"/>
            <a:ext cx="7932300" cy="429600"/>
          </a:xfrm>
          <a:prstGeom prst="rect">
            <a:avLst/>
          </a:prstGeom>
          <a:noFill/>
          <a:ln>
            <a:noFill/>
          </a:ln>
        </p:spPr>
        <p:txBody>
          <a:bodyPr anchorCtr="0" anchor="t" bIns="91450" lIns="91450" spcFirstLastPara="1" rIns="91450" wrap="square" tIns="91450">
            <a:noAutofit/>
          </a:bodyPr>
          <a:lstStyle>
            <a:lvl1pPr lvl="0">
              <a:lnSpc>
                <a:spcPct val="100000"/>
              </a:lnSpc>
              <a:spcBef>
                <a:spcPts val="0"/>
              </a:spcBef>
              <a:spcAft>
                <a:spcPts val="0"/>
              </a:spcAft>
              <a:buSzPts val="1400"/>
              <a:buNone/>
              <a:defRPr sz="1400"/>
            </a:lvl1pPr>
            <a:lvl2pPr lvl="1">
              <a:lnSpc>
                <a:spcPct val="100000"/>
              </a:lnSpc>
              <a:spcBef>
                <a:spcPts val="0"/>
              </a:spcBef>
              <a:spcAft>
                <a:spcPts val="0"/>
              </a:spcAft>
              <a:buSzPts val="1400"/>
              <a:buNone/>
              <a:defRPr sz="1400"/>
            </a:lvl2pPr>
            <a:lvl3pPr lvl="2">
              <a:lnSpc>
                <a:spcPct val="100000"/>
              </a:lnSpc>
              <a:spcBef>
                <a:spcPts val="0"/>
              </a:spcBef>
              <a:spcAft>
                <a:spcPts val="0"/>
              </a:spcAft>
              <a:buSzPts val="1400"/>
              <a:buNone/>
              <a:defRPr sz="1400"/>
            </a:lvl3pPr>
            <a:lvl4pPr lvl="3">
              <a:lnSpc>
                <a:spcPct val="100000"/>
              </a:lnSpc>
              <a:spcBef>
                <a:spcPts val="0"/>
              </a:spcBef>
              <a:spcAft>
                <a:spcPts val="0"/>
              </a:spcAft>
              <a:buSzPts val="1400"/>
              <a:buNone/>
              <a:defRPr sz="1400"/>
            </a:lvl4pPr>
            <a:lvl5pPr lvl="4">
              <a:lnSpc>
                <a:spcPct val="100000"/>
              </a:lnSpc>
              <a:spcBef>
                <a:spcPts val="0"/>
              </a:spcBef>
              <a:spcAft>
                <a:spcPts val="0"/>
              </a:spcAft>
              <a:buSzPts val="1400"/>
              <a:buNone/>
              <a:defRPr sz="1400"/>
            </a:lvl5pPr>
            <a:lvl6pPr lvl="5">
              <a:lnSpc>
                <a:spcPct val="100000"/>
              </a:lnSpc>
              <a:spcBef>
                <a:spcPts val="0"/>
              </a:spcBef>
              <a:spcAft>
                <a:spcPts val="0"/>
              </a:spcAft>
              <a:buSzPts val="1400"/>
              <a:buNone/>
              <a:defRPr sz="1400"/>
            </a:lvl6pPr>
            <a:lvl7pPr lvl="6">
              <a:lnSpc>
                <a:spcPct val="100000"/>
              </a:lnSpc>
              <a:spcBef>
                <a:spcPts val="0"/>
              </a:spcBef>
              <a:spcAft>
                <a:spcPts val="0"/>
              </a:spcAft>
              <a:buSzPts val="1400"/>
              <a:buNone/>
              <a:defRPr sz="1400"/>
            </a:lvl7pPr>
            <a:lvl8pPr lvl="7">
              <a:lnSpc>
                <a:spcPct val="100000"/>
              </a:lnSpc>
              <a:spcBef>
                <a:spcPts val="0"/>
              </a:spcBef>
              <a:spcAft>
                <a:spcPts val="0"/>
              </a:spcAft>
              <a:buSzPts val="1400"/>
              <a:buNone/>
              <a:defRPr sz="1400"/>
            </a:lvl8pPr>
            <a:lvl9pPr lvl="8">
              <a:lnSpc>
                <a:spcPct val="100000"/>
              </a:lnSpc>
              <a:spcBef>
                <a:spcPts val="0"/>
              </a:spcBef>
              <a:spcAft>
                <a:spcPts val="0"/>
              </a:spcAft>
              <a:buSzPts val="1400"/>
              <a:buNone/>
              <a:defRPr sz="1400"/>
            </a:lvl9pPr>
          </a:lstStyle>
          <a:p/>
        </p:txBody>
      </p:sp>
      <p:pic>
        <p:nvPicPr>
          <p:cNvPr id="269" name="Google Shape;269;p43"/>
          <p:cNvPicPr preferRelativeResize="0"/>
          <p:nvPr/>
        </p:nvPicPr>
        <p:blipFill rotWithShape="1">
          <a:blip r:embed="rId2">
            <a:alphaModFix/>
          </a:blip>
          <a:srcRect b="61756" l="11260" r="0" t="0"/>
          <a:stretch/>
        </p:blipFill>
        <p:spPr>
          <a:xfrm>
            <a:off x="0" y="3684450"/>
            <a:ext cx="3472189" cy="1459052"/>
          </a:xfrm>
          <a:prstGeom prst="rect">
            <a:avLst/>
          </a:prstGeom>
          <a:noFill/>
          <a:ln>
            <a:noFill/>
          </a:ln>
        </p:spPr>
      </p:pic>
      <p:pic>
        <p:nvPicPr>
          <p:cNvPr id="270" name="Google Shape;270;p43"/>
          <p:cNvPicPr preferRelativeResize="0"/>
          <p:nvPr/>
        </p:nvPicPr>
        <p:blipFill rotWithShape="1">
          <a:blip r:embed="rId2">
            <a:alphaModFix/>
          </a:blip>
          <a:srcRect b="-130" l="26713" r="0" t="-472"/>
          <a:stretch/>
        </p:blipFill>
        <p:spPr>
          <a:xfrm rot="10800000">
            <a:off x="7683443" y="2677256"/>
            <a:ext cx="1465692" cy="1961626"/>
          </a:xfrm>
          <a:prstGeom prst="rect">
            <a:avLst/>
          </a:prstGeom>
          <a:noFill/>
          <a:ln>
            <a:noFill/>
          </a:ln>
        </p:spPr>
      </p:pic>
      <p:pic>
        <p:nvPicPr>
          <p:cNvPr id="271" name="Google Shape;271;p43"/>
          <p:cNvPicPr preferRelativeResize="0"/>
          <p:nvPr/>
        </p:nvPicPr>
        <p:blipFill rotWithShape="1">
          <a:blip r:embed="rId3">
            <a:alphaModFix/>
          </a:blip>
          <a:srcRect b="27820" l="9244" r="9236" t="27815"/>
          <a:stretch/>
        </p:blipFill>
        <p:spPr>
          <a:xfrm>
            <a:off x="7849231" y="350344"/>
            <a:ext cx="858767" cy="140343"/>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2.xml"/><Relationship Id="rId22" Type="http://schemas.openxmlformats.org/officeDocument/2006/relationships/slideLayout" Target="../slideLayouts/slideLayout34.xml"/><Relationship Id="rId21" Type="http://schemas.openxmlformats.org/officeDocument/2006/relationships/slideLayout" Target="../slideLayouts/slideLayout33.xml"/><Relationship Id="rId24" Type="http://schemas.openxmlformats.org/officeDocument/2006/relationships/slideLayout" Target="../slideLayouts/slideLayout36.xml"/><Relationship Id="rId23" Type="http://schemas.openxmlformats.org/officeDocument/2006/relationships/slideLayout" Target="../slideLayouts/slideLayout35.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26" Type="http://schemas.openxmlformats.org/officeDocument/2006/relationships/slideLayout" Target="../slideLayouts/slideLayout38.xml"/><Relationship Id="rId25" Type="http://schemas.openxmlformats.org/officeDocument/2006/relationships/slideLayout" Target="../slideLayouts/slideLayout37.xml"/><Relationship Id="rId28" Type="http://schemas.openxmlformats.org/officeDocument/2006/relationships/slideLayout" Target="../slideLayouts/slideLayout40.xml"/><Relationship Id="rId27" Type="http://schemas.openxmlformats.org/officeDocument/2006/relationships/slideLayout" Target="../slideLayouts/slideLayout39.xml"/><Relationship Id="rId5" Type="http://schemas.openxmlformats.org/officeDocument/2006/relationships/slideLayout" Target="../slideLayouts/slideLayout17.xml"/><Relationship Id="rId6" Type="http://schemas.openxmlformats.org/officeDocument/2006/relationships/slideLayout" Target="../slideLayouts/slideLayout18.xml"/><Relationship Id="rId29" Type="http://schemas.openxmlformats.org/officeDocument/2006/relationships/slideLayout" Target="../slideLayouts/slideLayout41.xml"/><Relationship Id="rId7" Type="http://schemas.openxmlformats.org/officeDocument/2006/relationships/slideLayout" Target="../slideLayouts/slideLayout19.xml"/><Relationship Id="rId8" Type="http://schemas.openxmlformats.org/officeDocument/2006/relationships/slideLayout" Target="../slideLayouts/slideLayout20.xml"/><Relationship Id="rId30" Type="http://schemas.openxmlformats.org/officeDocument/2006/relationships/theme" Target="../theme/theme3.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3" Type="http://schemas.openxmlformats.org/officeDocument/2006/relationships/slideLayout" Target="../slideLayouts/slideLayout25.xml"/><Relationship Id="rId12" Type="http://schemas.openxmlformats.org/officeDocument/2006/relationships/slideLayout" Target="../slideLayouts/slideLayout24.xml"/><Relationship Id="rId15" Type="http://schemas.openxmlformats.org/officeDocument/2006/relationships/slideLayout" Target="../slideLayouts/slideLayout27.xml"/><Relationship Id="rId14" Type="http://schemas.openxmlformats.org/officeDocument/2006/relationships/slideLayout" Target="../slideLayouts/slideLayout26.xml"/><Relationship Id="rId17" Type="http://schemas.openxmlformats.org/officeDocument/2006/relationships/slideLayout" Target="../slideLayouts/slideLayout29.xml"/><Relationship Id="rId16" Type="http://schemas.openxmlformats.org/officeDocument/2006/relationships/slideLayout" Target="../slideLayouts/slideLayout28.xml"/><Relationship Id="rId19" Type="http://schemas.openxmlformats.org/officeDocument/2006/relationships/slideLayout" Target="../slideLayouts/slideLayout31.xml"/><Relationship Id="rId18"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7" name="Shape 57"/>
        <p:cNvGrpSpPr/>
        <p:nvPr/>
      </p:nvGrpSpPr>
      <p:grpSpPr>
        <a:xfrm>
          <a:off x="0" y="0"/>
          <a:ext cx="0" cy="0"/>
          <a:chOff x="0" y="0"/>
          <a:chExt cx="0" cy="0"/>
        </a:xfrm>
      </p:grpSpPr>
      <p:sp>
        <p:nvSpPr>
          <p:cNvPr id="58" name="Google Shape;58;p14"/>
          <p:cNvSpPr txBox="1"/>
          <p:nvPr>
            <p:ph type="title"/>
          </p:nvPr>
        </p:nvSpPr>
        <p:spPr>
          <a:xfrm>
            <a:off x="541425" y="632075"/>
            <a:ext cx="8061000" cy="572700"/>
          </a:xfrm>
          <a:prstGeom prst="rect">
            <a:avLst/>
          </a:prstGeom>
          <a:noFill/>
          <a:ln>
            <a:noFill/>
          </a:ln>
        </p:spPr>
        <p:txBody>
          <a:bodyPr anchorCtr="0" anchor="t" bIns="91450" lIns="91450" spcFirstLastPara="1" rIns="91450" wrap="square" tIns="91450">
            <a:noAutofit/>
          </a:bodyPr>
          <a:lstStyle>
            <a:lvl1pPr lvl="0">
              <a:lnSpc>
                <a:spcPct val="100000"/>
              </a:lnSpc>
              <a:spcBef>
                <a:spcPts val="0"/>
              </a:spcBef>
              <a:spcAft>
                <a:spcPts val="0"/>
              </a:spcAft>
              <a:buClr>
                <a:schemeClr val="dk1"/>
              </a:buClr>
              <a:buSzPts val="2300"/>
              <a:buFont typeface="Nunito Sans"/>
              <a:buNone/>
              <a:defRPr b="1" sz="2300">
                <a:solidFill>
                  <a:schemeClr val="dk1"/>
                </a:solidFill>
                <a:latin typeface="Nunito Sans"/>
                <a:ea typeface="Nunito Sans"/>
                <a:cs typeface="Nunito Sans"/>
                <a:sym typeface="Nunito Sans"/>
              </a:defRPr>
            </a:lvl1pPr>
            <a:lvl2pPr lvl="1">
              <a:spcBef>
                <a:spcPts val="0"/>
              </a:spcBef>
              <a:spcAft>
                <a:spcPts val="0"/>
              </a:spcAft>
              <a:buClr>
                <a:schemeClr val="dk1"/>
              </a:buClr>
              <a:buSzPts val="2300"/>
              <a:buFont typeface="Nunito Sans"/>
              <a:buNone/>
              <a:defRPr sz="2300">
                <a:solidFill>
                  <a:schemeClr val="dk1"/>
                </a:solidFill>
                <a:latin typeface="Nunito Sans"/>
                <a:ea typeface="Nunito Sans"/>
                <a:cs typeface="Nunito Sans"/>
                <a:sym typeface="Nunito Sans"/>
              </a:defRPr>
            </a:lvl2pPr>
            <a:lvl3pPr lvl="2">
              <a:spcBef>
                <a:spcPts val="0"/>
              </a:spcBef>
              <a:spcAft>
                <a:spcPts val="0"/>
              </a:spcAft>
              <a:buClr>
                <a:schemeClr val="dk1"/>
              </a:buClr>
              <a:buSzPts val="2300"/>
              <a:buFont typeface="Nunito Sans"/>
              <a:buNone/>
              <a:defRPr sz="2300">
                <a:solidFill>
                  <a:schemeClr val="dk1"/>
                </a:solidFill>
                <a:latin typeface="Nunito Sans"/>
                <a:ea typeface="Nunito Sans"/>
                <a:cs typeface="Nunito Sans"/>
                <a:sym typeface="Nunito Sans"/>
              </a:defRPr>
            </a:lvl3pPr>
            <a:lvl4pPr lvl="3">
              <a:spcBef>
                <a:spcPts val="0"/>
              </a:spcBef>
              <a:spcAft>
                <a:spcPts val="0"/>
              </a:spcAft>
              <a:buClr>
                <a:schemeClr val="dk1"/>
              </a:buClr>
              <a:buSzPts val="2300"/>
              <a:buFont typeface="Nunito Sans"/>
              <a:buNone/>
              <a:defRPr sz="2300">
                <a:solidFill>
                  <a:schemeClr val="dk1"/>
                </a:solidFill>
                <a:latin typeface="Nunito Sans"/>
                <a:ea typeface="Nunito Sans"/>
                <a:cs typeface="Nunito Sans"/>
                <a:sym typeface="Nunito Sans"/>
              </a:defRPr>
            </a:lvl4pPr>
            <a:lvl5pPr lvl="4">
              <a:spcBef>
                <a:spcPts val="0"/>
              </a:spcBef>
              <a:spcAft>
                <a:spcPts val="0"/>
              </a:spcAft>
              <a:buClr>
                <a:schemeClr val="dk1"/>
              </a:buClr>
              <a:buSzPts val="2300"/>
              <a:buFont typeface="Nunito Sans"/>
              <a:buNone/>
              <a:defRPr sz="2300">
                <a:solidFill>
                  <a:schemeClr val="dk1"/>
                </a:solidFill>
                <a:latin typeface="Nunito Sans"/>
                <a:ea typeface="Nunito Sans"/>
                <a:cs typeface="Nunito Sans"/>
                <a:sym typeface="Nunito Sans"/>
              </a:defRPr>
            </a:lvl5pPr>
            <a:lvl6pPr lvl="5">
              <a:spcBef>
                <a:spcPts val="0"/>
              </a:spcBef>
              <a:spcAft>
                <a:spcPts val="0"/>
              </a:spcAft>
              <a:buClr>
                <a:schemeClr val="dk1"/>
              </a:buClr>
              <a:buSzPts val="2300"/>
              <a:buFont typeface="Nunito Sans"/>
              <a:buNone/>
              <a:defRPr sz="2300">
                <a:solidFill>
                  <a:schemeClr val="dk1"/>
                </a:solidFill>
                <a:latin typeface="Nunito Sans"/>
                <a:ea typeface="Nunito Sans"/>
                <a:cs typeface="Nunito Sans"/>
                <a:sym typeface="Nunito Sans"/>
              </a:defRPr>
            </a:lvl6pPr>
            <a:lvl7pPr lvl="6">
              <a:spcBef>
                <a:spcPts val="0"/>
              </a:spcBef>
              <a:spcAft>
                <a:spcPts val="0"/>
              </a:spcAft>
              <a:buClr>
                <a:schemeClr val="dk1"/>
              </a:buClr>
              <a:buSzPts val="2300"/>
              <a:buFont typeface="Nunito Sans"/>
              <a:buNone/>
              <a:defRPr sz="2300">
                <a:solidFill>
                  <a:schemeClr val="dk1"/>
                </a:solidFill>
                <a:latin typeface="Nunito Sans"/>
                <a:ea typeface="Nunito Sans"/>
                <a:cs typeface="Nunito Sans"/>
                <a:sym typeface="Nunito Sans"/>
              </a:defRPr>
            </a:lvl7pPr>
            <a:lvl8pPr lvl="7">
              <a:spcBef>
                <a:spcPts val="0"/>
              </a:spcBef>
              <a:spcAft>
                <a:spcPts val="0"/>
              </a:spcAft>
              <a:buClr>
                <a:schemeClr val="dk1"/>
              </a:buClr>
              <a:buSzPts val="2300"/>
              <a:buFont typeface="Nunito Sans"/>
              <a:buNone/>
              <a:defRPr sz="2300">
                <a:solidFill>
                  <a:schemeClr val="dk1"/>
                </a:solidFill>
                <a:latin typeface="Nunito Sans"/>
                <a:ea typeface="Nunito Sans"/>
                <a:cs typeface="Nunito Sans"/>
                <a:sym typeface="Nunito Sans"/>
              </a:defRPr>
            </a:lvl8pPr>
            <a:lvl9pPr lvl="8">
              <a:spcBef>
                <a:spcPts val="0"/>
              </a:spcBef>
              <a:spcAft>
                <a:spcPts val="0"/>
              </a:spcAft>
              <a:buClr>
                <a:schemeClr val="dk1"/>
              </a:buClr>
              <a:buSzPts val="2300"/>
              <a:buFont typeface="Nunito Sans"/>
              <a:buNone/>
              <a:defRPr sz="2300">
                <a:solidFill>
                  <a:schemeClr val="dk1"/>
                </a:solidFill>
                <a:latin typeface="Nunito Sans"/>
                <a:ea typeface="Nunito Sans"/>
                <a:cs typeface="Nunito Sans"/>
                <a:sym typeface="Nunito Sans"/>
              </a:defRPr>
            </a:lvl9pPr>
          </a:lstStyle>
          <a:p/>
        </p:txBody>
      </p:sp>
      <p:sp>
        <p:nvSpPr>
          <p:cNvPr id="59" name="Google Shape;59;p14"/>
          <p:cNvSpPr txBox="1"/>
          <p:nvPr>
            <p:ph idx="1" type="body"/>
          </p:nvPr>
        </p:nvSpPr>
        <p:spPr>
          <a:xfrm>
            <a:off x="541500" y="1204706"/>
            <a:ext cx="8061000" cy="3551100"/>
          </a:xfrm>
          <a:prstGeom prst="rect">
            <a:avLst/>
          </a:prstGeom>
          <a:noFill/>
          <a:ln>
            <a:noFill/>
          </a:ln>
        </p:spPr>
        <p:txBody>
          <a:bodyPr anchorCtr="0" anchor="t" bIns="91450" lIns="91450" spcFirstLastPara="1" rIns="91450" wrap="square" tIns="91450">
            <a:noAutofit/>
          </a:bodyPr>
          <a:lstStyle>
            <a:lvl1pPr indent="-292100" lvl="0" marL="457200">
              <a:lnSpc>
                <a:spcPct val="115000"/>
              </a:lnSpc>
              <a:spcBef>
                <a:spcPts val="0"/>
              </a:spcBef>
              <a:spcAft>
                <a:spcPts val="0"/>
              </a:spcAft>
              <a:buClr>
                <a:schemeClr val="dk1"/>
              </a:buClr>
              <a:buSzPts val="1000"/>
              <a:buFont typeface="Nunito Sans"/>
              <a:buChar char="●"/>
              <a:defRPr sz="1000">
                <a:solidFill>
                  <a:schemeClr val="dk1"/>
                </a:solidFill>
                <a:latin typeface="Nunito Sans"/>
                <a:ea typeface="Nunito Sans"/>
                <a:cs typeface="Nunito Sans"/>
                <a:sym typeface="Nunito Sans"/>
              </a:defRPr>
            </a:lvl1pPr>
            <a:lvl2pPr indent="-292100" lvl="1" marL="914400">
              <a:lnSpc>
                <a:spcPct val="115000"/>
              </a:lnSpc>
              <a:spcBef>
                <a:spcPts val="800"/>
              </a:spcBef>
              <a:spcAft>
                <a:spcPts val="0"/>
              </a:spcAft>
              <a:buClr>
                <a:schemeClr val="dk1"/>
              </a:buClr>
              <a:buSzPts val="1000"/>
              <a:buFont typeface="Nunito Sans"/>
              <a:buChar char="○"/>
              <a:defRPr sz="1000">
                <a:solidFill>
                  <a:schemeClr val="dk1"/>
                </a:solidFill>
                <a:latin typeface="Nunito Sans"/>
                <a:ea typeface="Nunito Sans"/>
                <a:cs typeface="Nunito Sans"/>
                <a:sym typeface="Nunito Sans"/>
              </a:defRPr>
            </a:lvl2pPr>
            <a:lvl3pPr indent="-292100" lvl="2" marL="1371600">
              <a:lnSpc>
                <a:spcPct val="115000"/>
              </a:lnSpc>
              <a:spcBef>
                <a:spcPts val="800"/>
              </a:spcBef>
              <a:spcAft>
                <a:spcPts val="0"/>
              </a:spcAft>
              <a:buClr>
                <a:schemeClr val="dk1"/>
              </a:buClr>
              <a:buSzPts val="1000"/>
              <a:buFont typeface="Nunito Sans"/>
              <a:buChar char="■"/>
              <a:defRPr sz="1000">
                <a:solidFill>
                  <a:schemeClr val="dk1"/>
                </a:solidFill>
                <a:latin typeface="Nunito Sans"/>
                <a:ea typeface="Nunito Sans"/>
                <a:cs typeface="Nunito Sans"/>
                <a:sym typeface="Nunito Sans"/>
              </a:defRPr>
            </a:lvl3pPr>
            <a:lvl4pPr indent="-292100" lvl="3" marL="1828800">
              <a:lnSpc>
                <a:spcPct val="115000"/>
              </a:lnSpc>
              <a:spcBef>
                <a:spcPts val="800"/>
              </a:spcBef>
              <a:spcAft>
                <a:spcPts val="0"/>
              </a:spcAft>
              <a:buClr>
                <a:schemeClr val="dk1"/>
              </a:buClr>
              <a:buSzPts val="1000"/>
              <a:buFont typeface="Nunito Sans"/>
              <a:buChar char="●"/>
              <a:defRPr sz="1000">
                <a:solidFill>
                  <a:schemeClr val="dk1"/>
                </a:solidFill>
                <a:latin typeface="Nunito Sans"/>
                <a:ea typeface="Nunito Sans"/>
                <a:cs typeface="Nunito Sans"/>
                <a:sym typeface="Nunito Sans"/>
              </a:defRPr>
            </a:lvl4pPr>
            <a:lvl5pPr indent="-292100" lvl="4" marL="2286000">
              <a:lnSpc>
                <a:spcPct val="115000"/>
              </a:lnSpc>
              <a:spcBef>
                <a:spcPts val="800"/>
              </a:spcBef>
              <a:spcAft>
                <a:spcPts val="0"/>
              </a:spcAft>
              <a:buClr>
                <a:schemeClr val="dk1"/>
              </a:buClr>
              <a:buSzPts val="1000"/>
              <a:buFont typeface="Nunito Sans"/>
              <a:buChar char="○"/>
              <a:defRPr sz="1000">
                <a:solidFill>
                  <a:schemeClr val="dk1"/>
                </a:solidFill>
                <a:latin typeface="Nunito Sans"/>
                <a:ea typeface="Nunito Sans"/>
                <a:cs typeface="Nunito Sans"/>
                <a:sym typeface="Nunito Sans"/>
              </a:defRPr>
            </a:lvl5pPr>
            <a:lvl6pPr indent="-292100" lvl="5" marL="2743200">
              <a:lnSpc>
                <a:spcPct val="115000"/>
              </a:lnSpc>
              <a:spcBef>
                <a:spcPts val="800"/>
              </a:spcBef>
              <a:spcAft>
                <a:spcPts val="0"/>
              </a:spcAft>
              <a:buClr>
                <a:schemeClr val="dk1"/>
              </a:buClr>
              <a:buSzPts val="1000"/>
              <a:buFont typeface="Nunito Sans"/>
              <a:buChar char="■"/>
              <a:defRPr sz="1000">
                <a:solidFill>
                  <a:schemeClr val="dk1"/>
                </a:solidFill>
                <a:latin typeface="Nunito Sans"/>
                <a:ea typeface="Nunito Sans"/>
                <a:cs typeface="Nunito Sans"/>
                <a:sym typeface="Nunito Sans"/>
              </a:defRPr>
            </a:lvl6pPr>
            <a:lvl7pPr indent="-292100" lvl="6" marL="3200400">
              <a:lnSpc>
                <a:spcPct val="115000"/>
              </a:lnSpc>
              <a:spcBef>
                <a:spcPts val="800"/>
              </a:spcBef>
              <a:spcAft>
                <a:spcPts val="0"/>
              </a:spcAft>
              <a:buClr>
                <a:schemeClr val="dk1"/>
              </a:buClr>
              <a:buSzPts val="1000"/>
              <a:buFont typeface="Nunito Sans"/>
              <a:buChar char="●"/>
              <a:defRPr sz="1000">
                <a:solidFill>
                  <a:schemeClr val="dk1"/>
                </a:solidFill>
                <a:latin typeface="Nunito Sans"/>
                <a:ea typeface="Nunito Sans"/>
                <a:cs typeface="Nunito Sans"/>
                <a:sym typeface="Nunito Sans"/>
              </a:defRPr>
            </a:lvl7pPr>
            <a:lvl8pPr indent="-292100" lvl="7" marL="3657600">
              <a:lnSpc>
                <a:spcPct val="115000"/>
              </a:lnSpc>
              <a:spcBef>
                <a:spcPts val="800"/>
              </a:spcBef>
              <a:spcAft>
                <a:spcPts val="0"/>
              </a:spcAft>
              <a:buClr>
                <a:schemeClr val="dk1"/>
              </a:buClr>
              <a:buSzPts val="1000"/>
              <a:buFont typeface="Nunito Sans"/>
              <a:buChar char="○"/>
              <a:defRPr sz="1000">
                <a:solidFill>
                  <a:schemeClr val="dk1"/>
                </a:solidFill>
                <a:latin typeface="Nunito Sans"/>
                <a:ea typeface="Nunito Sans"/>
                <a:cs typeface="Nunito Sans"/>
                <a:sym typeface="Nunito Sans"/>
              </a:defRPr>
            </a:lvl8pPr>
            <a:lvl9pPr indent="-292100" lvl="8" marL="4114800">
              <a:lnSpc>
                <a:spcPct val="115000"/>
              </a:lnSpc>
              <a:spcBef>
                <a:spcPts val="800"/>
              </a:spcBef>
              <a:spcAft>
                <a:spcPts val="800"/>
              </a:spcAft>
              <a:buClr>
                <a:schemeClr val="dk1"/>
              </a:buClr>
              <a:buSzPts val="1000"/>
              <a:buFont typeface="Nunito Sans"/>
              <a:buChar char="■"/>
              <a:defRPr sz="1000">
                <a:solidFill>
                  <a:schemeClr val="dk1"/>
                </a:solidFill>
                <a:latin typeface="Nunito Sans"/>
                <a:ea typeface="Nunito Sans"/>
                <a:cs typeface="Nunito Sans"/>
                <a:sym typeface="Nunito Sans"/>
              </a:defRPr>
            </a:lvl9pPr>
          </a:lstStyle>
          <a:p/>
        </p:txBody>
      </p:sp>
    </p:spTree>
  </p:cSld>
  <p:clrMap accent1="accent1" accent2="accent2" accent3="accent3" accent4="accent4" accent5="accent5" accent6="accent6" bg1="lt1" bg2="dk2" tx1="dk1" tx2="lt2" folHlink="folHlink" hlink="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 id="2147483675" r:id="rId16"/>
    <p:sldLayoutId id="2147483676" r:id="rId17"/>
    <p:sldLayoutId id="2147483677" r:id="rId18"/>
    <p:sldLayoutId id="2147483678" r:id="rId19"/>
    <p:sldLayoutId id="2147483679" r:id="rId20"/>
    <p:sldLayoutId id="2147483680" r:id="rId21"/>
    <p:sldLayoutId id="2147483681" r:id="rId22"/>
    <p:sldLayoutId id="2147483682" r:id="rId23"/>
    <p:sldLayoutId id="2147483683" r:id="rId24"/>
    <p:sldLayoutId id="2147483684" r:id="rId25"/>
    <p:sldLayoutId id="2147483685" r:id="rId26"/>
    <p:sldLayoutId id="2147483686" r:id="rId27"/>
    <p:sldLayoutId id="2147483687" r:id="rId28"/>
    <p:sldLayoutId id="2147483688" r:id="rId2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9.png"/><Relationship Id="rId4" Type="http://schemas.openxmlformats.org/officeDocument/2006/relationships/image" Target="../media/image55.png"/><Relationship Id="rId5" Type="http://schemas.openxmlformats.org/officeDocument/2006/relationships/image" Target="../media/image4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0.xml"/><Relationship Id="rId3" Type="http://schemas.openxmlformats.org/officeDocument/2006/relationships/image" Target="../media/image5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1.xml"/><Relationship Id="rId3" Type="http://schemas.openxmlformats.org/officeDocument/2006/relationships/image" Target="../media/image4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2.xml"/><Relationship Id="rId3" Type="http://schemas.openxmlformats.org/officeDocument/2006/relationships/image" Target="../media/image5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3.xml"/><Relationship Id="rId3" Type="http://schemas.openxmlformats.org/officeDocument/2006/relationships/image" Target="../media/image61.png"/><Relationship Id="rId4" Type="http://schemas.openxmlformats.org/officeDocument/2006/relationships/hyperlink" Target="https://www.linkedin.com/in/lindsayboyajian/" TargetMode="External"/><Relationship Id="rId5" Type="http://schemas.openxmlformats.org/officeDocument/2006/relationships/image" Target="../media/image5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4.xml"/><Relationship Id="rId3" Type="http://schemas.openxmlformats.org/officeDocument/2006/relationships/image" Target="../media/image5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5.xml"/><Relationship Id="rId3" Type="http://schemas.openxmlformats.org/officeDocument/2006/relationships/image" Target="../media/image5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6.xml"/><Relationship Id="rId3" Type="http://schemas.openxmlformats.org/officeDocument/2006/relationships/image" Target="../media/image64.png"/><Relationship Id="rId4" Type="http://schemas.openxmlformats.org/officeDocument/2006/relationships/hyperlink" Target="https://www.linkedin.com/in/lindsayboyajian/" TargetMode="External"/><Relationship Id="rId5" Type="http://schemas.openxmlformats.org/officeDocument/2006/relationships/image" Target="../media/image5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7.xml"/><Relationship Id="rId3" Type="http://schemas.openxmlformats.org/officeDocument/2006/relationships/image" Target="../media/image44.png"/><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8.xml"/><Relationship Id="rId3" Type="http://schemas.openxmlformats.org/officeDocument/2006/relationships/image" Target="../media/image5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9.xml"/><Relationship Id="rId3" Type="http://schemas.openxmlformats.org/officeDocument/2006/relationships/image" Target="../media/image5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2.xml"/><Relationship Id="rId3" Type="http://schemas.openxmlformats.org/officeDocument/2006/relationships/image" Target="../media/image39.png"/><Relationship Id="rId4" Type="http://schemas.openxmlformats.org/officeDocument/2006/relationships/image" Target="../media/image5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20.xml"/><Relationship Id="rId3" Type="http://schemas.openxmlformats.org/officeDocument/2006/relationships/image" Target="../media/image6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21.xml"/><Relationship Id="rId3" Type="http://schemas.openxmlformats.org/officeDocument/2006/relationships/image" Target="../media/image56.png"/><Relationship Id="rId4" Type="http://schemas.openxmlformats.org/officeDocument/2006/relationships/hyperlink" Target="https://www.linkedin.com/in/aleyda/" TargetMode="External"/><Relationship Id="rId5" Type="http://schemas.openxmlformats.org/officeDocument/2006/relationships/image" Target="../media/image5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22.xml"/><Relationship Id="rId3" Type="http://schemas.openxmlformats.org/officeDocument/2006/relationships/image" Target="../media/image69.png"/><Relationship Id="rId4" Type="http://schemas.openxmlformats.org/officeDocument/2006/relationships/hyperlink" Target="https://www.linkedin.com/in/gregdimedio/" TargetMode="External"/><Relationship Id="rId5" Type="http://schemas.openxmlformats.org/officeDocument/2006/relationships/image" Target="../media/image5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23.xml"/><Relationship Id="rId3" Type="http://schemas.openxmlformats.org/officeDocument/2006/relationships/image" Target="../media/image7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24.xml"/><Relationship Id="rId3" Type="http://schemas.openxmlformats.org/officeDocument/2006/relationships/image" Target="../media/image72.png"/><Relationship Id="rId4" Type="http://schemas.openxmlformats.org/officeDocument/2006/relationships/hyperlink" Target="https://www.linkedin.com/in/patrickreinhart/" TargetMode="External"/><Relationship Id="rId5" Type="http://schemas.openxmlformats.org/officeDocument/2006/relationships/image" Target="../media/image5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25.xml"/><Relationship Id="rId3" Type="http://schemas.openxmlformats.org/officeDocument/2006/relationships/image" Target="../media/image60.png"/><Relationship Id="rId4" Type="http://schemas.openxmlformats.org/officeDocument/2006/relationships/image" Target="../media/image87.png"/><Relationship Id="rId5" Type="http://schemas.openxmlformats.org/officeDocument/2006/relationships/hyperlink" Target="https://www.contentkingapp.com/go/" TargetMode="External"/><Relationship Id="rId6" Type="http://schemas.openxmlformats.org/officeDocument/2006/relationships/hyperlink" Target="https://www.conductor.com/intelligence-trial/"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26.xml"/><Relationship Id="rId3" Type="http://schemas.openxmlformats.org/officeDocument/2006/relationships/image" Target="../media/image65.png"/><Relationship Id="rId4" Type="http://schemas.openxmlformats.org/officeDocument/2006/relationships/hyperlink" Target="https://www.linkedin.com/in/aleyda/" TargetMode="External"/><Relationship Id="rId5" Type="http://schemas.openxmlformats.org/officeDocument/2006/relationships/image" Target="../media/image5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27.xml"/><Relationship Id="rId3" Type="http://schemas.openxmlformats.org/officeDocument/2006/relationships/image" Target="../media/image44.png"/><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28.xml"/><Relationship Id="rId3" Type="http://schemas.openxmlformats.org/officeDocument/2006/relationships/image" Target="../media/image6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29.xml"/><Relationship Id="rId3" Type="http://schemas.openxmlformats.org/officeDocument/2006/relationships/image" Target="../media/image79.png"/><Relationship Id="rId4" Type="http://schemas.openxmlformats.org/officeDocument/2006/relationships/hyperlink" Target="https://www.linkedin.com/in/lindsayboyajian/" TargetMode="External"/><Relationship Id="rId5" Type="http://schemas.openxmlformats.org/officeDocument/2006/relationships/image" Target="../media/image5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3.xml"/><Relationship Id="rId3" Type="http://schemas.openxmlformats.org/officeDocument/2006/relationships/image" Target="../media/image44.png"/><Relationship Id="rId4" Type="http://schemas.openxmlformats.org/officeDocument/2006/relationships/image" Target="../media/image5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30.xml"/><Relationship Id="rId3" Type="http://schemas.openxmlformats.org/officeDocument/2006/relationships/image" Target="../media/image68.png"/><Relationship Id="rId4" Type="http://schemas.openxmlformats.org/officeDocument/2006/relationships/hyperlink" Target="https://www.conductor.com/academy/aeo-geo-benchmarks-report/#ai-referral-traffic-by-answer-engine-source-overall-industries" TargetMode="External"/><Relationship Id="rId5" Type="http://schemas.openxmlformats.org/officeDocument/2006/relationships/hyperlink" Target="https://techcrunch.com/2025/04/01/chatgpt-isnt-the-only-chatbot-thats-gaining-users/"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31.xml"/><Relationship Id="rId3" Type="http://schemas.openxmlformats.org/officeDocument/2006/relationships/image" Target="../media/image67.png"/><Relationship Id="rId4" Type="http://schemas.openxmlformats.org/officeDocument/2006/relationships/image" Target="../media/image87.png"/><Relationship Id="rId5" Type="http://schemas.openxmlformats.org/officeDocument/2006/relationships/hyperlink" Target="https://www.contentkingapp.com/go/" TargetMode="External"/><Relationship Id="rId6" Type="http://schemas.openxmlformats.org/officeDocument/2006/relationships/hyperlink" Target="https://www.conductor.com/intelligence-trial/"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32.xml"/><Relationship Id="rId3" Type="http://schemas.openxmlformats.org/officeDocument/2006/relationships/image" Target="../media/image71.png"/><Relationship Id="rId4" Type="http://schemas.openxmlformats.org/officeDocument/2006/relationships/hyperlink" Target="https://www.linkedin.com/in/gregdimedio/" TargetMode="External"/><Relationship Id="rId5" Type="http://schemas.openxmlformats.org/officeDocument/2006/relationships/image" Target="../media/image5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33.xml"/><Relationship Id="rId3" Type="http://schemas.openxmlformats.org/officeDocument/2006/relationships/image" Target="../media/image6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34.xml"/><Relationship Id="rId3" Type="http://schemas.openxmlformats.org/officeDocument/2006/relationships/image" Target="../media/image74.png"/><Relationship Id="rId4" Type="http://schemas.openxmlformats.org/officeDocument/2006/relationships/hyperlink" Target="https://www.linkedin.com/in/aleyda/" TargetMode="External"/><Relationship Id="rId5" Type="http://schemas.openxmlformats.org/officeDocument/2006/relationships/image" Target="../media/image5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35.xml"/><Relationship Id="rId3" Type="http://schemas.openxmlformats.org/officeDocument/2006/relationships/image" Target="../media/image8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36.xml"/><Relationship Id="rId3" Type="http://schemas.openxmlformats.org/officeDocument/2006/relationships/image" Target="../media/image82.png"/><Relationship Id="rId4" Type="http://schemas.openxmlformats.org/officeDocument/2006/relationships/hyperlink" Target="https://www.linkedin.com/in/aleyda/" TargetMode="External"/><Relationship Id="rId5" Type="http://schemas.openxmlformats.org/officeDocument/2006/relationships/image" Target="../media/image5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37.xml"/><Relationship Id="rId3" Type="http://schemas.openxmlformats.org/officeDocument/2006/relationships/image" Target="../media/image80.png"/><Relationship Id="rId4" Type="http://schemas.openxmlformats.org/officeDocument/2006/relationships/hyperlink" Target="https://www.linkedin.com/in/schwartze/" TargetMode="External"/><Relationship Id="rId5" Type="http://schemas.openxmlformats.org/officeDocument/2006/relationships/image" Target="../media/image5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38.xml"/><Relationship Id="rId3" Type="http://schemas.openxmlformats.org/officeDocument/2006/relationships/image" Target="../media/image7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39.xml"/><Relationship Id="rId3" Type="http://schemas.openxmlformats.org/officeDocument/2006/relationships/image" Target="../media/image44.png"/><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40.xml"/><Relationship Id="rId3" Type="http://schemas.openxmlformats.org/officeDocument/2006/relationships/image" Target="../media/image7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41.xml"/><Relationship Id="rId3" Type="http://schemas.openxmlformats.org/officeDocument/2006/relationships/image" Target="../media/image85.png"/><Relationship Id="rId4" Type="http://schemas.openxmlformats.org/officeDocument/2006/relationships/hyperlink" Target="https://www.linkedin.com/in/schwartze/" TargetMode="External"/><Relationship Id="rId5" Type="http://schemas.openxmlformats.org/officeDocument/2006/relationships/image" Target="../media/image5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42.xml"/><Relationship Id="rId3" Type="http://schemas.openxmlformats.org/officeDocument/2006/relationships/image" Target="../media/image73.png"/><Relationship Id="rId4" Type="http://schemas.openxmlformats.org/officeDocument/2006/relationships/hyperlink" Target="https://www.conductor.com/academy/aeo-geo-benchmarks-report/" TargetMode="External"/><Relationship Id="rId5" Type="http://schemas.openxmlformats.org/officeDocument/2006/relationships/image" Target="../media/image8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43.xml"/><Relationship Id="rId3" Type="http://schemas.openxmlformats.org/officeDocument/2006/relationships/image" Target="../media/image86.png"/><Relationship Id="rId4" Type="http://schemas.openxmlformats.org/officeDocument/2006/relationships/hyperlink" Target="https://www.linkedin.com/in/gregdimedio/" TargetMode="External"/><Relationship Id="rId5" Type="http://schemas.openxmlformats.org/officeDocument/2006/relationships/image" Target="../media/image5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44.xml"/><Relationship Id="rId3" Type="http://schemas.openxmlformats.org/officeDocument/2006/relationships/image" Target="../media/image7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45.xml"/><Relationship Id="rId3" Type="http://schemas.openxmlformats.org/officeDocument/2006/relationships/image" Target="../media/image83.png"/><Relationship Id="rId4" Type="http://schemas.openxmlformats.org/officeDocument/2006/relationships/hyperlink" Target="https://www.linkedin.com/in/schwartze/" TargetMode="External"/><Relationship Id="rId5" Type="http://schemas.openxmlformats.org/officeDocument/2006/relationships/image" Target="../media/image5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46.xml"/><Relationship Id="rId3" Type="http://schemas.openxmlformats.org/officeDocument/2006/relationships/hyperlink" Target="https://www.linkedin.com/in/patrickreinhart/" TargetMode="External"/><Relationship Id="rId4" Type="http://schemas.openxmlformats.org/officeDocument/2006/relationships/image" Target="../media/image77.png"/><Relationship Id="rId5" Type="http://schemas.openxmlformats.org/officeDocument/2006/relationships/hyperlink" Target="https://www.linkedin.com/in/patrickreinhart/" TargetMode="External"/><Relationship Id="rId6" Type="http://schemas.openxmlformats.org/officeDocument/2006/relationships/image" Target="../media/image5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49.xml"/><Relationship Id="rId3" Type="http://schemas.openxmlformats.org/officeDocument/2006/relationships/image" Target="../media/image87.png"/><Relationship Id="rId4" Type="http://schemas.openxmlformats.org/officeDocument/2006/relationships/image" Target="../media/image88.png"/><Relationship Id="rId5" Type="http://schemas.openxmlformats.org/officeDocument/2006/relationships/hyperlink" Target="https://www.conductor.com/intelligence-trial/?utm_medium=academy&amp;utm_source=download&amp;utm_campaign=2024_q2_organic_benchmarks_guide_pdf_trial_na&amp;utm_content=trial/" TargetMode="External"/><Relationship Id="rId6" Type="http://schemas.openxmlformats.org/officeDocument/2006/relationships/hyperlink" Target="https://www.conductor.com/intelligence-trial/"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6.xml"/><Relationship Id="rId3" Type="http://schemas.openxmlformats.org/officeDocument/2006/relationships/image" Target="../media/image44.png"/><Relationship Id="rId4" Type="http://schemas.openxmlformats.org/officeDocument/2006/relationships/image" Target="../media/image5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7.xml"/><Relationship Id="rId3" Type="http://schemas.openxmlformats.org/officeDocument/2006/relationships/image" Target="../media/image47.png"/><Relationship Id="rId4" Type="http://schemas.openxmlformats.org/officeDocument/2006/relationships/image" Target="../media/image4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8.xml"/><Relationship Id="rId3" Type="http://schemas.openxmlformats.org/officeDocument/2006/relationships/image" Target="../media/image4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9.xml"/><Relationship Id="rId3" Type="http://schemas.openxmlformats.org/officeDocument/2006/relationships/image" Target="../media/image44.png"/><Relationship Id="rId4" Type="http://schemas.openxmlformats.org/officeDocument/2006/relationships/image" Target="../media/image5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pic>
        <p:nvPicPr>
          <p:cNvPr id="276" name="Google Shape;276;p44" title="2025-Q4-The 2026 AEO Strategy &amp; Investment Report-07.png"/>
          <p:cNvPicPr preferRelativeResize="0"/>
          <p:nvPr/>
        </p:nvPicPr>
        <p:blipFill>
          <a:blip r:embed="rId3">
            <a:alphaModFix/>
          </a:blip>
          <a:stretch>
            <a:fillRect/>
          </a:stretch>
        </p:blipFill>
        <p:spPr>
          <a:xfrm>
            <a:off x="0" y="0"/>
            <a:ext cx="9144003" cy="5143501"/>
          </a:xfrm>
          <a:prstGeom prst="rect">
            <a:avLst/>
          </a:prstGeom>
          <a:noFill/>
          <a:ln>
            <a:noFill/>
          </a:ln>
        </p:spPr>
      </p:pic>
      <p:pic>
        <p:nvPicPr>
          <p:cNvPr id="277" name="Google Shape;277;p44" title="2025-Q4-The 2026 AEO Strategy &amp; Investment Report-08.png"/>
          <p:cNvPicPr preferRelativeResize="0"/>
          <p:nvPr/>
        </p:nvPicPr>
        <p:blipFill rotWithShape="1">
          <a:blip r:embed="rId4">
            <a:alphaModFix/>
          </a:blip>
          <a:srcRect b="4151" l="0" r="24213" t="2755"/>
          <a:stretch/>
        </p:blipFill>
        <p:spPr>
          <a:xfrm>
            <a:off x="3372950" y="-698500"/>
            <a:ext cx="5771049" cy="5143499"/>
          </a:xfrm>
          <a:prstGeom prst="rect">
            <a:avLst/>
          </a:prstGeom>
          <a:noFill/>
          <a:ln>
            <a:noFill/>
          </a:ln>
        </p:spPr>
      </p:pic>
      <p:sp>
        <p:nvSpPr>
          <p:cNvPr id="278" name="Google Shape;278;p44"/>
          <p:cNvSpPr/>
          <p:nvPr/>
        </p:nvSpPr>
        <p:spPr>
          <a:xfrm>
            <a:off x="-10500" y="4130575"/>
            <a:ext cx="9196500" cy="11562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79" name="Google Shape;279;p44"/>
          <p:cNvSpPr txBox="1"/>
          <p:nvPr>
            <p:ph type="ctrTitle"/>
          </p:nvPr>
        </p:nvSpPr>
        <p:spPr>
          <a:xfrm>
            <a:off x="618225" y="1471612"/>
            <a:ext cx="4682100" cy="2107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SzPts val="891"/>
              <a:buNone/>
            </a:pPr>
            <a:r>
              <a:rPr b="1" lang="en" sz="3512">
                <a:solidFill>
                  <a:srgbClr val="FFFFFF"/>
                </a:solidFill>
                <a:latin typeface="Nunito Sans"/>
                <a:ea typeface="Nunito Sans"/>
                <a:cs typeface="Nunito Sans"/>
                <a:sym typeface="Nunito Sans"/>
              </a:rPr>
              <a:t>The State of AEO/GEO in 2026: </a:t>
            </a:r>
            <a:endParaRPr b="1" sz="3512">
              <a:solidFill>
                <a:srgbClr val="FFFFFF"/>
              </a:solidFill>
              <a:latin typeface="Nunito Sans"/>
              <a:ea typeface="Nunito Sans"/>
              <a:cs typeface="Nunito Sans"/>
              <a:sym typeface="Nunito Sans"/>
            </a:endParaRPr>
          </a:p>
          <a:p>
            <a:pPr indent="0" lvl="0" marL="0" rtl="0" algn="l">
              <a:spcBef>
                <a:spcPts val="0"/>
              </a:spcBef>
              <a:spcAft>
                <a:spcPts val="0"/>
              </a:spcAft>
              <a:buSzPts val="891"/>
              <a:buNone/>
            </a:pPr>
            <a:r>
              <a:rPr b="1" lang="en" sz="3512">
                <a:solidFill>
                  <a:srgbClr val="FFFFFF"/>
                </a:solidFill>
                <a:latin typeface="Nunito Sans"/>
                <a:ea typeface="Nunito Sans"/>
                <a:cs typeface="Nunito Sans"/>
                <a:sym typeface="Nunito Sans"/>
              </a:rPr>
              <a:t>CMO Investment Report</a:t>
            </a:r>
            <a:endParaRPr b="1" sz="3512">
              <a:solidFill>
                <a:srgbClr val="FFFFFF"/>
              </a:solidFill>
              <a:latin typeface="Nunito Sans"/>
              <a:ea typeface="Nunito Sans"/>
              <a:cs typeface="Nunito Sans"/>
              <a:sym typeface="Nunito Sans"/>
            </a:endParaRPr>
          </a:p>
        </p:txBody>
      </p:sp>
      <p:sp>
        <p:nvSpPr>
          <p:cNvPr id="280" name="Google Shape;280;p44"/>
          <p:cNvSpPr txBox="1"/>
          <p:nvPr/>
        </p:nvSpPr>
        <p:spPr>
          <a:xfrm>
            <a:off x="641975" y="4236450"/>
            <a:ext cx="1065000" cy="445200"/>
          </a:xfrm>
          <a:prstGeom prst="rect">
            <a:avLst/>
          </a:prstGeom>
          <a:noFill/>
          <a:ln>
            <a:noFill/>
          </a:ln>
        </p:spPr>
        <p:txBody>
          <a:bodyPr anchorCtr="0" anchor="t" bIns="69925" lIns="69925" spcFirstLastPara="1" rIns="69925" wrap="square" tIns="69925">
            <a:noAutofit/>
          </a:bodyPr>
          <a:lstStyle/>
          <a:p>
            <a:pPr indent="0" lvl="0" marL="0" rtl="0" algn="l">
              <a:spcBef>
                <a:spcPts val="0"/>
              </a:spcBef>
              <a:spcAft>
                <a:spcPts val="0"/>
              </a:spcAft>
              <a:buNone/>
            </a:pPr>
            <a:r>
              <a:rPr lang="en" sz="994">
                <a:solidFill>
                  <a:schemeClr val="dk1"/>
                </a:solidFill>
                <a:latin typeface="Nunito Sans"/>
                <a:ea typeface="Nunito Sans"/>
                <a:cs typeface="Nunito Sans"/>
                <a:sym typeface="Nunito Sans"/>
              </a:rPr>
              <a:t>Featurin</a:t>
            </a:r>
            <a:r>
              <a:rPr lang="en" sz="994">
                <a:solidFill>
                  <a:schemeClr val="dk1"/>
                </a:solidFill>
                <a:latin typeface="Nunito Sans"/>
                <a:ea typeface="Nunito Sans"/>
                <a:cs typeface="Nunito Sans"/>
                <a:sym typeface="Nunito Sans"/>
              </a:rPr>
              <a:t>g</a:t>
            </a:r>
            <a:r>
              <a:rPr lang="en" sz="994">
                <a:solidFill>
                  <a:schemeClr val="dk1"/>
                </a:solidFill>
                <a:latin typeface="Nunito Sans"/>
                <a:ea typeface="Nunito Sans"/>
                <a:cs typeface="Nunito Sans"/>
                <a:sym typeface="Nunito Sans"/>
              </a:rPr>
              <a:t>                                                    </a:t>
            </a:r>
            <a:endParaRPr sz="994">
              <a:solidFill>
                <a:schemeClr val="dk1"/>
              </a:solidFill>
              <a:latin typeface="Nunito Sans"/>
              <a:ea typeface="Nunito Sans"/>
              <a:cs typeface="Nunito Sans"/>
              <a:sym typeface="Nunito Sans"/>
            </a:endParaRPr>
          </a:p>
          <a:p>
            <a:pPr indent="0" lvl="0" marL="0" rtl="0" algn="l">
              <a:spcBef>
                <a:spcPts val="0"/>
              </a:spcBef>
              <a:spcAft>
                <a:spcPts val="0"/>
              </a:spcAft>
              <a:buNone/>
            </a:pPr>
            <a:r>
              <a:rPr lang="en" sz="994">
                <a:solidFill>
                  <a:schemeClr val="dk1"/>
                </a:solidFill>
                <a:latin typeface="Nunito Sans"/>
                <a:ea typeface="Nunito Sans"/>
                <a:cs typeface="Nunito Sans"/>
                <a:sym typeface="Nunito Sans"/>
              </a:rPr>
              <a:t>insights from:</a:t>
            </a:r>
            <a:endParaRPr sz="994">
              <a:solidFill>
                <a:schemeClr val="dk1"/>
              </a:solidFill>
              <a:latin typeface="Nunito Sans"/>
              <a:ea typeface="Nunito Sans"/>
              <a:cs typeface="Nunito Sans"/>
              <a:sym typeface="Nunito Sans"/>
            </a:endParaRPr>
          </a:p>
        </p:txBody>
      </p:sp>
      <p:pic>
        <p:nvPicPr>
          <p:cNvPr id="281" name="Google Shape;281;p44" title="Conductor_Logo_white_CMYK.png"/>
          <p:cNvPicPr preferRelativeResize="0"/>
          <p:nvPr/>
        </p:nvPicPr>
        <p:blipFill rotWithShape="1">
          <a:blip r:embed="rId5">
            <a:alphaModFix/>
          </a:blip>
          <a:srcRect b="25322" l="9939" r="9963" t="27828"/>
          <a:stretch/>
        </p:blipFill>
        <p:spPr>
          <a:xfrm>
            <a:off x="641975" y="733200"/>
            <a:ext cx="1243863" cy="218476"/>
          </a:xfrm>
          <a:prstGeom prst="rect">
            <a:avLst/>
          </a:prstGeom>
          <a:noFill/>
          <a:ln>
            <a:noFill/>
          </a:ln>
        </p:spPr>
      </p:pic>
      <p:sp>
        <p:nvSpPr>
          <p:cNvPr id="282" name="Google Shape;282;p44"/>
          <p:cNvSpPr txBox="1"/>
          <p:nvPr/>
        </p:nvSpPr>
        <p:spPr>
          <a:xfrm>
            <a:off x="1843700" y="4236450"/>
            <a:ext cx="1493100" cy="618600"/>
          </a:xfrm>
          <a:prstGeom prst="rect">
            <a:avLst/>
          </a:prstGeom>
          <a:noFill/>
          <a:ln>
            <a:noFill/>
          </a:ln>
        </p:spPr>
        <p:txBody>
          <a:bodyPr anchorCtr="0" anchor="t" bIns="69925" lIns="69925" spcFirstLastPara="1" rIns="69925" wrap="square" tIns="69925">
            <a:noAutofit/>
          </a:bodyPr>
          <a:lstStyle/>
          <a:p>
            <a:pPr indent="0" lvl="0" marL="0" rtl="0" algn="l">
              <a:spcBef>
                <a:spcPts val="0"/>
              </a:spcBef>
              <a:spcAft>
                <a:spcPts val="0"/>
              </a:spcAft>
              <a:buNone/>
            </a:pPr>
            <a:r>
              <a:rPr b="1" lang="en" sz="1000">
                <a:solidFill>
                  <a:schemeClr val="dk1"/>
                </a:solidFill>
                <a:latin typeface="Nunito Sans"/>
                <a:ea typeface="Nunito Sans"/>
                <a:cs typeface="Nunito Sans"/>
                <a:sym typeface="Nunito Sans"/>
              </a:rPr>
              <a:t>Aleyda Solís</a:t>
            </a:r>
            <a:endParaRPr b="1" sz="1000">
              <a:solidFill>
                <a:schemeClr val="dk1"/>
              </a:solidFill>
              <a:latin typeface="Nunito Sans"/>
              <a:ea typeface="Nunito Sans"/>
              <a:cs typeface="Nunito Sans"/>
              <a:sym typeface="Nunito Sans"/>
            </a:endParaRPr>
          </a:p>
          <a:p>
            <a:pPr indent="0" lvl="0" marL="0" rtl="0" algn="l">
              <a:lnSpc>
                <a:spcPct val="115000"/>
              </a:lnSpc>
              <a:spcBef>
                <a:spcPts val="0"/>
              </a:spcBef>
              <a:spcAft>
                <a:spcPts val="0"/>
              </a:spcAft>
              <a:buClr>
                <a:schemeClr val="dk1"/>
              </a:buClr>
              <a:buSzPts val="1100"/>
              <a:buFont typeface="Arial"/>
              <a:buNone/>
            </a:pPr>
            <a:r>
              <a:rPr i="1" lang="en" sz="900">
                <a:solidFill>
                  <a:schemeClr val="dk1"/>
                </a:solidFill>
                <a:latin typeface="Nunito Sans"/>
                <a:ea typeface="Nunito Sans"/>
                <a:cs typeface="Nunito Sans"/>
                <a:sym typeface="Nunito Sans"/>
              </a:rPr>
              <a:t>Founder &amp; International SEO Consultant, Orainti</a:t>
            </a:r>
            <a:endParaRPr b="1" sz="1050">
              <a:solidFill>
                <a:schemeClr val="dk1"/>
              </a:solidFill>
              <a:latin typeface="Nunito Sans"/>
              <a:ea typeface="Nunito Sans"/>
              <a:cs typeface="Nunito Sans"/>
              <a:sym typeface="Nunito Sans"/>
            </a:endParaRPr>
          </a:p>
        </p:txBody>
      </p:sp>
      <p:sp>
        <p:nvSpPr>
          <p:cNvPr id="283" name="Google Shape;283;p44"/>
          <p:cNvSpPr txBox="1"/>
          <p:nvPr/>
        </p:nvSpPr>
        <p:spPr>
          <a:xfrm>
            <a:off x="3416400" y="4236450"/>
            <a:ext cx="1655400" cy="689400"/>
          </a:xfrm>
          <a:prstGeom prst="rect">
            <a:avLst/>
          </a:prstGeom>
          <a:noFill/>
          <a:ln>
            <a:noFill/>
          </a:ln>
        </p:spPr>
        <p:txBody>
          <a:bodyPr anchorCtr="0" anchor="t" bIns="69925" lIns="69925" spcFirstLastPara="1" rIns="69925" wrap="square" tIns="69925">
            <a:noAutofit/>
          </a:bodyPr>
          <a:lstStyle/>
          <a:p>
            <a:pPr indent="0" lvl="0" marL="0" rtl="0" algn="l">
              <a:spcBef>
                <a:spcPts val="0"/>
              </a:spcBef>
              <a:spcAft>
                <a:spcPts val="0"/>
              </a:spcAft>
              <a:buNone/>
            </a:pPr>
            <a:r>
              <a:rPr b="1" lang="en" sz="1000">
                <a:solidFill>
                  <a:schemeClr val="dk1"/>
                </a:solidFill>
                <a:latin typeface="Nunito Sans"/>
                <a:ea typeface="Nunito Sans"/>
                <a:cs typeface="Nunito Sans"/>
                <a:sym typeface="Nunito Sans"/>
              </a:rPr>
              <a:t>Eli Schwartz</a:t>
            </a:r>
            <a:endParaRPr b="1" sz="1000">
              <a:solidFill>
                <a:schemeClr val="dk1"/>
              </a:solidFill>
              <a:latin typeface="Nunito Sans"/>
              <a:ea typeface="Nunito Sans"/>
              <a:cs typeface="Nunito Sans"/>
              <a:sym typeface="Nunito Sans"/>
            </a:endParaRPr>
          </a:p>
          <a:p>
            <a:pPr indent="0" lvl="0" marL="0" rtl="0" algn="l">
              <a:lnSpc>
                <a:spcPct val="115000"/>
              </a:lnSpc>
              <a:spcBef>
                <a:spcPts val="0"/>
              </a:spcBef>
              <a:spcAft>
                <a:spcPts val="0"/>
              </a:spcAft>
              <a:buNone/>
            </a:pPr>
            <a:r>
              <a:rPr i="1" lang="en" sz="900">
                <a:solidFill>
                  <a:schemeClr val="dk1"/>
                </a:solidFill>
                <a:latin typeface="Nunito Sans"/>
                <a:ea typeface="Nunito Sans"/>
                <a:cs typeface="Nunito Sans"/>
                <a:sym typeface="Nunito Sans"/>
              </a:rPr>
              <a:t>Author of “Product Led SEO” and Consultant</a:t>
            </a:r>
            <a:endParaRPr i="1" sz="900">
              <a:solidFill>
                <a:schemeClr val="dk1"/>
              </a:solidFill>
              <a:latin typeface="Nunito Sans"/>
              <a:ea typeface="Nunito Sans"/>
              <a:cs typeface="Nunito Sans"/>
              <a:sym typeface="Nunito Sans"/>
            </a:endParaRPr>
          </a:p>
          <a:p>
            <a:pPr indent="0" lvl="0" marL="0" rtl="0" algn="l">
              <a:lnSpc>
                <a:spcPct val="115000"/>
              </a:lnSpc>
              <a:spcBef>
                <a:spcPts val="0"/>
              </a:spcBef>
              <a:spcAft>
                <a:spcPts val="0"/>
              </a:spcAft>
              <a:buNone/>
            </a:pPr>
            <a:r>
              <a:t/>
            </a:r>
            <a:endParaRPr i="1" sz="900">
              <a:solidFill>
                <a:schemeClr val="dk1"/>
              </a:solidFill>
              <a:latin typeface="Nunito Sans"/>
              <a:ea typeface="Nunito Sans"/>
              <a:cs typeface="Nunito Sans"/>
              <a:sym typeface="Nunito Sans"/>
            </a:endParaRPr>
          </a:p>
        </p:txBody>
      </p:sp>
      <p:sp>
        <p:nvSpPr>
          <p:cNvPr id="284" name="Google Shape;284;p44"/>
          <p:cNvSpPr txBox="1"/>
          <p:nvPr/>
        </p:nvSpPr>
        <p:spPr>
          <a:xfrm>
            <a:off x="5245750" y="4236450"/>
            <a:ext cx="1589400" cy="558600"/>
          </a:xfrm>
          <a:prstGeom prst="rect">
            <a:avLst/>
          </a:prstGeom>
          <a:noFill/>
          <a:ln>
            <a:noFill/>
          </a:ln>
        </p:spPr>
        <p:txBody>
          <a:bodyPr anchorCtr="0" anchor="t" bIns="69925" lIns="69925" spcFirstLastPara="1" rIns="69925" wrap="square" tIns="69925">
            <a:noAutofit/>
          </a:bodyPr>
          <a:lstStyle/>
          <a:p>
            <a:pPr indent="0" lvl="0" marL="0" rtl="0" algn="l">
              <a:lnSpc>
                <a:spcPct val="115000"/>
              </a:lnSpc>
              <a:spcBef>
                <a:spcPts val="0"/>
              </a:spcBef>
              <a:spcAft>
                <a:spcPts val="0"/>
              </a:spcAft>
              <a:buClr>
                <a:schemeClr val="dk1"/>
              </a:buClr>
              <a:buSzPts val="1100"/>
              <a:buFont typeface="Arial"/>
              <a:buNone/>
            </a:pPr>
            <a:r>
              <a:rPr b="1" lang="en" sz="1000">
                <a:solidFill>
                  <a:schemeClr val="dk1"/>
                </a:solidFill>
                <a:latin typeface="Nunito Sans"/>
                <a:ea typeface="Nunito Sans"/>
                <a:cs typeface="Nunito Sans"/>
                <a:sym typeface="Nunito Sans"/>
              </a:rPr>
              <a:t>Lindsay Boyajian Hagan</a:t>
            </a:r>
            <a:endParaRPr b="1" sz="1000">
              <a:solidFill>
                <a:schemeClr val="dk1"/>
              </a:solidFill>
              <a:latin typeface="Nunito Sans"/>
              <a:ea typeface="Nunito Sans"/>
              <a:cs typeface="Nunito Sans"/>
              <a:sym typeface="Nunito Sans"/>
            </a:endParaRPr>
          </a:p>
          <a:p>
            <a:pPr indent="0" lvl="0" marL="0" rtl="0" algn="l">
              <a:lnSpc>
                <a:spcPct val="115000"/>
              </a:lnSpc>
              <a:spcBef>
                <a:spcPts val="0"/>
              </a:spcBef>
              <a:spcAft>
                <a:spcPts val="0"/>
              </a:spcAft>
              <a:buNone/>
            </a:pPr>
            <a:r>
              <a:rPr i="1" lang="en" sz="900">
                <a:solidFill>
                  <a:schemeClr val="dk1"/>
                </a:solidFill>
                <a:latin typeface="Nunito Sans"/>
                <a:ea typeface="Nunito Sans"/>
                <a:cs typeface="Nunito Sans"/>
                <a:sym typeface="Nunito Sans"/>
              </a:rPr>
              <a:t>VP of Marketing &amp;</a:t>
            </a:r>
            <a:r>
              <a:rPr i="1" lang="en" sz="900">
                <a:solidFill>
                  <a:schemeClr val="dk1"/>
                </a:solidFill>
                <a:latin typeface="Nunito Sans"/>
                <a:ea typeface="Nunito Sans"/>
                <a:cs typeface="Nunito Sans"/>
                <a:sym typeface="Nunito Sans"/>
              </a:rPr>
              <a:t> Co-Head of Revenue at Conductor </a:t>
            </a:r>
            <a:endParaRPr b="1" sz="900">
              <a:solidFill>
                <a:schemeClr val="dk1"/>
              </a:solidFill>
              <a:latin typeface="Nunito Sans"/>
              <a:ea typeface="Nunito Sans"/>
              <a:cs typeface="Nunito Sans"/>
              <a:sym typeface="Nunito Sans"/>
            </a:endParaRPr>
          </a:p>
        </p:txBody>
      </p:sp>
      <p:sp>
        <p:nvSpPr>
          <p:cNvPr id="285" name="Google Shape;285;p44"/>
          <p:cNvSpPr txBox="1"/>
          <p:nvPr/>
        </p:nvSpPr>
        <p:spPr>
          <a:xfrm>
            <a:off x="7105400" y="4236450"/>
            <a:ext cx="1840500" cy="689400"/>
          </a:xfrm>
          <a:prstGeom prst="rect">
            <a:avLst/>
          </a:prstGeom>
          <a:noFill/>
          <a:ln>
            <a:noFill/>
          </a:ln>
        </p:spPr>
        <p:txBody>
          <a:bodyPr anchorCtr="0" anchor="t" bIns="69925" lIns="69925" spcFirstLastPara="1" rIns="69925" wrap="square" tIns="69925">
            <a:noAutofit/>
          </a:bodyPr>
          <a:lstStyle/>
          <a:p>
            <a:pPr indent="0" lvl="0" marL="0" rtl="0" algn="l">
              <a:spcBef>
                <a:spcPts val="0"/>
              </a:spcBef>
              <a:spcAft>
                <a:spcPts val="0"/>
              </a:spcAft>
              <a:buNone/>
            </a:pPr>
            <a:r>
              <a:rPr b="1" lang="en" sz="1000">
                <a:solidFill>
                  <a:schemeClr val="dk1"/>
                </a:solidFill>
                <a:latin typeface="Nunito Sans"/>
                <a:ea typeface="Nunito Sans"/>
                <a:cs typeface="Nunito Sans"/>
                <a:sym typeface="Nunito Sans"/>
              </a:rPr>
              <a:t>Greg</a:t>
            </a:r>
            <a:r>
              <a:rPr b="1" lang="en" sz="1000">
                <a:solidFill>
                  <a:schemeClr val="dk1"/>
                </a:solidFill>
                <a:latin typeface="Nunito Sans"/>
                <a:ea typeface="Nunito Sans"/>
                <a:cs typeface="Nunito Sans"/>
                <a:sym typeface="Nunito Sans"/>
              </a:rPr>
              <a:t> DiMedio</a:t>
            </a:r>
            <a:endParaRPr b="1" sz="1000">
              <a:solidFill>
                <a:schemeClr val="dk1"/>
              </a:solidFill>
              <a:latin typeface="Nunito Sans"/>
              <a:ea typeface="Nunito Sans"/>
              <a:cs typeface="Nunito Sans"/>
              <a:sym typeface="Nunito Sans"/>
            </a:endParaRPr>
          </a:p>
          <a:p>
            <a:pPr indent="0" lvl="0" marL="0" rtl="0" algn="l">
              <a:lnSpc>
                <a:spcPct val="115000"/>
              </a:lnSpc>
              <a:spcBef>
                <a:spcPts val="0"/>
              </a:spcBef>
              <a:spcAft>
                <a:spcPts val="0"/>
              </a:spcAft>
              <a:buNone/>
            </a:pPr>
            <a:r>
              <a:rPr i="1" lang="en" sz="900">
                <a:solidFill>
                  <a:schemeClr val="dk1"/>
                </a:solidFill>
                <a:latin typeface="Nunito Sans"/>
                <a:ea typeface="Nunito Sans"/>
                <a:cs typeface="Nunito Sans"/>
                <a:sym typeface="Nunito Sans"/>
              </a:rPr>
              <a:t>Head of SEO &amp; AI Search Strategy and Digital Marketing Manager at Taylor Corporation</a:t>
            </a:r>
            <a:endParaRPr sz="900">
              <a:solidFill>
                <a:schemeClr val="dk1"/>
              </a:solidFill>
              <a:latin typeface="Nunito Sans"/>
              <a:ea typeface="Nunito Sans"/>
              <a:cs typeface="Nunito Sans"/>
              <a:sym typeface="Nunito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pic>
        <p:nvPicPr>
          <p:cNvPr id="354" name="Google Shape;354;p53" title="2025-Q4-The 2026 AEO Strategy &amp; Investment Report_Slide#11.png"/>
          <p:cNvPicPr preferRelativeResize="0"/>
          <p:nvPr/>
        </p:nvPicPr>
        <p:blipFill>
          <a:blip r:embed="rId3">
            <a:alphaModFix/>
          </a:blip>
          <a:stretch>
            <a:fillRect/>
          </a:stretch>
        </p:blipFill>
        <p:spPr>
          <a:xfrm>
            <a:off x="561756" y="1408825"/>
            <a:ext cx="3893376" cy="3323062"/>
          </a:xfrm>
          <a:prstGeom prst="rect">
            <a:avLst/>
          </a:prstGeom>
          <a:noFill/>
          <a:ln>
            <a:noFill/>
          </a:ln>
        </p:spPr>
      </p:pic>
      <p:sp>
        <p:nvSpPr>
          <p:cNvPr id="355" name="Google Shape;355;p53"/>
          <p:cNvSpPr/>
          <p:nvPr/>
        </p:nvSpPr>
        <p:spPr>
          <a:xfrm>
            <a:off x="4746475" y="2149600"/>
            <a:ext cx="3004200" cy="2456400"/>
          </a:xfrm>
          <a:prstGeom prst="roundRect">
            <a:avLst>
              <a:gd fmla="val 10140" name="adj"/>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unito Sans"/>
              <a:ea typeface="Nunito Sans"/>
              <a:cs typeface="Nunito Sans"/>
              <a:sym typeface="Nunito Sans"/>
            </a:endParaRPr>
          </a:p>
        </p:txBody>
      </p:sp>
      <p:sp>
        <p:nvSpPr>
          <p:cNvPr id="356" name="Google Shape;356;p53"/>
          <p:cNvSpPr txBox="1"/>
          <p:nvPr/>
        </p:nvSpPr>
        <p:spPr>
          <a:xfrm>
            <a:off x="4775" y="280775"/>
            <a:ext cx="1690500" cy="222900"/>
          </a:xfrm>
          <a:prstGeom prst="rect">
            <a:avLst/>
          </a:prstGeom>
          <a:solidFill>
            <a:srgbClr val="046773"/>
          </a:solidFill>
          <a:ln>
            <a:noFill/>
          </a:ln>
        </p:spPr>
        <p:txBody>
          <a:bodyPr anchorCtr="0" anchor="ctr" bIns="69750" lIns="69750" spcFirstLastPara="1" rIns="69750" wrap="square" tIns="69750">
            <a:noAutofit/>
          </a:bodyPr>
          <a:lstStyle/>
          <a:p>
            <a:pPr indent="0" lvl="0" marL="457200" rtl="0" algn="l">
              <a:spcBef>
                <a:spcPts val="0"/>
              </a:spcBef>
              <a:spcAft>
                <a:spcPts val="0"/>
              </a:spcAft>
              <a:buNone/>
            </a:pPr>
            <a:r>
              <a:rPr b="1" lang="en" sz="800">
                <a:solidFill>
                  <a:schemeClr val="lt1"/>
                </a:solidFill>
                <a:latin typeface="Nunito Sans"/>
                <a:ea typeface="Nunito Sans"/>
                <a:cs typeface="Nunito Sans"/>
                <a:sym typeface="Nunito Sans"/>
              </a:rPr>
              <a:t>AEO/GEO Investments</a:t>
            </a:r>
            <a:endParaRPr b="1" sz="800">
              <a:solidFill>
                <a:schemeClr val="lt1"/>
              </a:solidFill>
              <a:latin typeface="Nunito Sans"/>
              <a:ea typeface="Nunito Sans"/>
              <a:cs typeface="Nunito Sans"/>
              <a:sym typeface="Nunito Sans"/>
            </a:endParaRPr>
          </a:p>
        </p:txBody>
      </p:sp>
      <p:sp>
        <p:nvSpPr>
          <p:cNvPr id="357" name="Google Shape;357;p53"/>
          <p:cNvSpPr txBox="1"/>
          <p:nvPr>
            <p:ph type="ctrTitle"/>
          </p:nvPr>
        </p:nvSpPr>
        <p:spPr>
          <a:xfrm>
            <a:off x="525722" y="640857"/>
            <a:ext cx="7932300" cy="312600"/>
          </a:xfrm>
          <a:prstGeom prst="rect">
            <a:avLst/>
          </a:prstGeom>
        </p:spPr>
        <p:txBody>
          <a:bodyPr anchorCtr="0" anchor="t" bIns="91450" lIns="91450" spcFirstLastPara="1" rIns="91450" wrap="square" tIns="91450">
            <a:noAutofit/>
          </a:bodyPr>
          <a:lstStyle/>
          <a:p>
            <a:pPr indent="0" lvl="0" marL="0" rtl="0" algn="l">
              <a:spcBef>
                <a:spcPts val="0"/>
              </a:spcBef>
              <a:spcAft>
                <a:spcPts val="0"/>
              </a:spcAft>
              <a:buNone/>
            </a:pPr>
            <a:r>
              <a:rPr lang="en" sz="1800"/>
              <a:t>The Percentage of Annual Budget Allocated to AEO/GEO in 2025</a:t>
            </a:r>
            <a:endParaRPr sz="1800"/>
          </a:p>
        </p:txBody>
      </p:sp>
      <p:sp>
        <p:nvSpPr>
          <p:cNvPr id="358" name="Google Shape;358;p53"/>
          <p:cNvSpPr txBox="1"/>
          <p:nvPr/>
        </p:nvSpPr>
        <p:spPr>
          <a:xfrm>
            <a:off x="5177989" y="3161233"/>
            <a:ext cx="2251500" cy="1296900"/>
          </a:xfrm>
          <a:prstGeom prst="rect">
            <a:avLst/>
          </a:prstGeom>
          <a:noFill/>
          <a:ln>
            <a:noFill/>
          </a:ln>
        </p:spPr>
        <p:txBody>
          <a:bodyPr anchorCtr="0" anchor="ctr" bIns="119875" lIns="119875" spcFirstLastPara="1" rIns="119875" wrap="square" tIns="119875">
            <a:noAutofit/>
          </a:bodyPr>
          <a:lstStyle/>
          <a:p>
            <a:pPr indent="0" lvl="0" marL="0" marR="35363" rtl="0" algn="l">
              <a:lnSpc>
                <a:spcPct val="115000"/>
              </a:lnSpc>
              <a:spcBef>
                <a:spcPts val="0"/>
              </a:spcBef>
              <a:spcAft>
                <a:spcPts val="1000"/>
              </a:spcAft>
              <a:buNone/>
            </a:pPr>
            <a:r>
              <a:rPr lang="en" sz="1200">
                <a:solidFill>
                  <a:srgbClr val="000000"/>
                </a:solidFill>
                <a:latin typeface="Nunito Sans"/>
                <a:ea typeface="Nunito Sans"/>
                <a:cs typeface="Nunito Sans"/>
                <a:sym typeface="Nunito Sans"/>
              </a:rPr>
              <a:t>reported </a:t>
            </a:r>
            <a:r>
              <a:rPr lang="en" sz="1200">
                <a:latin typeface="Nunito Sans"/>
                <a:ea typeface="Nunito Sans"/>
                <a:cs typeface="Nunito Sans"/>
                <a:sym typeface="Nunito Sans"/>
              </a:rPr>
              <a:t>a </a:t>
            </a:r>
            <a:r>
              <a:rPr b="1" lang="en" sz="1200">
                <a:solidFill>
                  <a:srgbClr val="046773"/>
                </a:solidFill>
                <a:latin typeface="Nunito Sans"/>
                <a:ea typeface="Nunito Sans"/>
                <a:cs typeface="Nunito Sans"/>
                <a:sym typeface="Nunito Sans"/>
              </a:rPr>
              <a:t>high or significant AEO </a:t>
            </a:r>
            <a:r>
              <a:rPr b="1" lang="en" sz="1200">
                <a:solidFill>
                  <a:srgbClr val="046773"/>
                </a:solidFill>
                <a:latin typeface="Nunito Sans"/>
                <a:ea typeface="Nunito Sans"/>
                <a:cs typeface="Nunito Sans"/>
                <a:sym typeface="Nunito Sans"/>
              </a:rPr>
              <a:t>investment </a:t>
            </a:r>
            <a:r>
              <a:rPr lang="en" sz="1200">
                <a:latin typeface="Nunito Sans"/>
                <a:ea typeface="Nunito Sans"/>
                <a:cs typeface="Nunito Sans"/>
                <a:sym typeface="Nunito Sans"/>
              </a:rPr>
              <a:t>in their 2025 budget</a:t>
            </a:r>
            <a:r>
              <a:rPr lang="en" sz="1200">
                <a:solidFill>
                  <a:srgbClr val="000000"/>
                </a:solidFill>
                <a:latin typeface="Nunito Sans"/>
                <a:ea typeface="Nunito Sans"/>
                <a:cs typeface="Nunito Sans"/>
                <a:sym typeface="Nunito Sans"/>
              </a:rPr>
              <a:t>.</a:t>
            </a:r>
            <a:endParaRPr sz="1200">
              <a:solidFill>
                <a:srgbClr val="000000"/>
              </a:solidFill>
              <a:latin typeface="Nunito Sans"/>
              <a:ea typeface="Nunito Sans"/>
              <a:cs typeface="Nunito Sans"/>
              <a:sym typeface="Nunito Sans"/>
            </a:endParaRPr>
          </a:p>
        </p:txBody>
      </p:sp>
      <p:sp>
        <p:nvSpPr>
          <p:cNvPr id="359" name="Google Shape;359;p53"/>
          <p:cNvSpPr txBox="1"/>
          <p:nvPr/>
        </p:nvSpPr>
        <p:spPr>
          <a:xfrm>
            <a:off x="5081596" y="2659679"/>
            <a:ext cx="1588500" cy="923400"/>
          </a:xfrm>
          <a:prstGeom prst="rect">
            <a:avLst/>
          </a:prstGeom>
          <a:noFill/>
          <a:ln>
            <a:noFill/>
          </a:ln>
        </p:spPr>
        <p:txBody>
          <a:bodyPr anchorCtr="0" anchor="ctr" bIns="91425" lIns="91425" spcFirstLastPara="1" rIns="91425" wrap="square" tIns="91425">
            <a:noAutofit/>
          </a:bodyPr>
          <a:lstStyle/>
          <a:p>
            <a:pPr indent="0" lvl="0" marL="0" rtl="0" algn="r">
              <a:lnSpc>
                <a:spcPct val="115000"/>
              </a:lnSpc>
              <a:spcBef>
                <a:spcPts val="0"/>
              </a:spcBef>
              <a:spcAft>
                <a:spcPts val="1000"/>
              </a:spcAft>
              <a:buNone/>
            </a:pPr>
            <a:r>
              <a:rPr lang="en" sz="4800">
                <a:solidFill>
                  <a:srgbClr val="046773"/>
                </a:solidFill>
                <a:latin typeface="Nunito Sans ExtraBold"/>
                <a:ea typeface="Nunito Sans ExtraBold"/>
                <a:cs typeface="Nunito Sans ExtraBold"/>
                <a:sym typeface="Nunito Sans ExtraBold"/>
              </a:rPr>
              <a:t>56</a:t>
            </a:r>
            <a:r>
              <a:rPr lang="en" sz="4800">
                <a:solidFill>
                  <a:srgbClr val="046773"/>
                </a:solidFill>
                <a:latin typeface="Nunito Sans ExtraBold"/>
                <a:ea typeface="Nunito Sans ExtraBold"/>
                <a:cs typeface="Nunito Sans ExtraBold"/>
                <a:sym typeface="Nunito Sans ExtraBold"/>
              </a:rPr>
              <a:t>%</a:t>
            </a:r>
            <a:endParaRPr sz="4800">
              <a:solidFill>
                <a:srgbClr val="046773"/>
              </a:solidFill>
              <a:latin typeface="Nunito Sans ExtraBold"/>
              <a:ea typeface="Nunito Sans ExtraBold"/>
              <a:cs typeface="Nunito Sans ExtraBold"/>
              <a:sym typeface="Nunito Sans ExtraBold"/>
            </a:endParaRPr>
          </a:p>
        </p:txBody>
      </p:sp>
      <p:sp>
        <p:nvSpPr>
          <p:cNvPr id="360" name="Google Shape;360;p53"/>
          <p:cNvSpPr txBox="1"/>
          <p:nvPr>
            <p:ph idx="1" type="subTitle"/>
          </p:nvPr>
        </p:nvSpPr>
        <p:spPr>
          <a:xfrm>
            <a:off x="522625" y="986553"/>
            <a:ext cx="3634500" cy="257100"/>
          </a:xfrm>
          <a:prstGeom prst="rect">
            <a:avLst/>
          </a:prstGeom>
        </p:spPr>
        <p:txBody>
          <a:bodyPr anchorCtr="0" anchor="t" bIns="91450" lIns="91450" spcFirstLastPara="1" rIns="91450" wrap="square" tIns="91450">
            <a:noAutofit/>
          </a:bodyPr>
          <a:lstStyle/>
          <a:p>
            <a:pPr indent="0" lvl="0" marL="0" rtl="0" algn="l">
              <a:spcBef>
                <a:spcPts val="0"/>
              </a:spcBef>
              <a:spcAft>
                <a:spcPts val="0"/>
              </a:spcAft>
              <a:buNone/>
            </a:pPr>
            <a:r>
              <a:rPr b="1" lang="en">
                <a:solidFill>
                  <a:srgbClr val="046773"/>
                </a:solidFill>
              </a:rPr>
              <a:t>Overall</a:t>
            </a:r>
            <a:endParaRPr b="1">
              <a:solidFill>
                <a:srgbClr val="046773"/>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pic>
        <p:nvPicPr>
          <p:cNvPr id="365" name="Google Shape;365;p54" title="2025-Q4-The 2026 AEO Strategy &amp; Investment Report_Slide#12.png"/>
          <p:cNvPicPr preferRelativeResize="0"/>
          <p:nvPr/>
        </p:nvPicPr>
        <p:blipFill>
          <a:blip r:embed="rId3">
            <a:alphaModFix/>
          </a:blip>
          <a:stretch>
            <a:fillRect/>
          </a:stretch>
        </p:blipFill>
        <p:spPr>
          <a:xfrm>
            <a:off x="4372527" y="1280874"/>
            <a:ext cx="4732590" cy="3052626"/>
          </a:xfrm>
          <a:prstGeom prst="rect">
            <a:avLst/>
          </a:prstGeom>
          <a:noFill/>
          <a:ln>
            <a:noFill/>
          </a:ln>
        </p:spPr>
      </p:pic>
      <p:sp>
        <p:nvSpPr>
          <p:cNvPr id="366" name="Google Shape;366;p54"/>
          <p:cNvSpPr txBox="1"/>
          <p:nvPr/>
        </p:nvSpPr>
        <p:spPr>
          <a:xfrm>
            <a:off x="4775" y="280775"/>
            <a:ext cx="1690500" cy="222900"/>
          </a:xfrm>
          <a:prstGeom prst="rect">
            <a:avLst/>
          </a:prstGeom>
          <a:solidFill>
            <a:srgbClr val="046773"/>
          </a:solidFill>
          <a:ln>
            <a:noFill/>
          </a:ln>
        </p:spPr>
        <p:txBody>
          <a:bodyPr anchorCtr="0" anchor="ctr" bIns="69750" lIns="69750" spcFirstLastPara="1" rIns="69750" wrap="square" tIns="69750">
            <a:noAutofit/>
          </a:bodyPr>
          <a:lstStyle/>
          <a:p>
            <a:pPr indent="0" lvl="0" marL="457200" rtl="0" algn="l">
              <a:spcBef>
                <a:spcPts val="0"/>
              </a:spcBef>
              <a:spcAft>
                <a:spcPts val="0"/>
              </a:spcAft>
              <a:buNone/>
            </a:pPr>
            <a:r>
              <a:rPr b="1" lang="en" sz="800">
                <a:solidFill>
                  <a:schemeClr val="lt1"/>
                </a:solidFill>
                <a:latin typeface="Nunito Sans"/>
                <a:ea typeface="Nunito Sans"/>
                <a:cs typeface="Nunito Sans"/>
                <a:sym typeface="Nunito Sans"/>
              </a:rPr>
              <a:t>AEO/GEO Investments</a:t>
            </a:r>
            <a:endParaRPr b="1" sz="800">
              <a:solidFill>
                <a:schemeClr val="lt1"/>
              </a:solidFill>
              <a:latin typeface="Nunito Sans"/>
              <a:ea typeface="Nunito Sans"/>
              <a:cs typeface="Nunito Sans"/>
              <a:sym typeface="Nunito Sans"/>
            </a:endParaRPr>
          </a:p>
        </p:txBody>
      </p:sp>
      <p:sp>
        <p:nvSpPr>
          <p:cNvPr id="367" name="Google Shape;367;p54"/>
          <p:cNvSpPr/>
          <p:nvPr/>
        </p:nvSpPr>
        <p:spPr>
          <a:xfrm>
            <a:off x="618225" y="1502975"/>
            <a:ext cx="3799200" cy="974100"/>
          </a:xfrm>
          <a:prstGeom prst="roundRect">
            <a:avLst>
              <a:gd fmla="val 10140" name="adj"/>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unito Sans"/>
              <a:ea typeface="Nunito Sans"/>
              <a:cs typeface="Nunito Sans"/>
              <a:sym typeface="Nunito Sans"/>
            </a:endParaRPr>
          </a:p>
        </p:txBody>
      </p:sp>
      <p:sp>
        <p:nvSpPr>
          <p:cNvPr id="368" name="Google Shape;368;p54"/>
          <p:cNvSpPr txBox="1"/>
          <p:nvPr>
            <p:ph type="ctrTitle"/>
          </p:nvPr>
        </p:nvSpPr>
        <p:spPr>
          <a:xfrm>
            <a:off x="524465" y="641440"/>
            <a:ext cx="8021700" cy="579600"/>
          </a:xfrm>
          <a:prstGeom prst="rect">
            <a:avLst/>
          </a:prstGeom>
        </p:spPr>
        <p:txBody>
          <a:bodyPr anchorCtr="0" anchor="t" bIns="91450" lIns="91450" spcFirstLastPara="1" rIns="91450" wrap="square" tIns="91450">
            <a:noAutofit/>
          </a:bodyPr>
          <a:lstStyle/>
          <a:p>
            <a:pPr indent="0" lvl="0" marL="0" rtl="0" algn="l">
              <a:spcBef>
                <a:spcPts val="0"/>
              </a:spcBef>
              <a:spcAft>
                <a:spcPts val="0"/>
              </a:spcAft>
              <a:buNone/>
            </a:pPr>
            <a:r>
              <a:rPr lang="en" sz="1800"/>
              <a:t>The</a:t>
            </a:r>
            <a:r>
              <a:rPr lang="en" sz="1800"/>
              <a:t> </a:t>
            </a:r>
            <a:r>
              <a:rPr lang="en" sz="1800"/>
              <a:t>Percentage of Annual Budget Allocated to AEO/GEO in 2025</a:t>
            </a:r>
            <a:r>
              <a:rPr lang="en" sz="1800"/>
              <a:t> </a:t>
            </a:r>
            <a:endParaRPr sz="1800"/>
          </a:p>
          <a:p>
            <a:pPr indent="0" lvl="0" marL="0" rtl="0" algn="l">
              <a:spcBef>
                <a:spcPts val="0"/>
              </a:spcBef>
              <a:spcAft>
                <a:spcPts val="0"/>
              </a:spcAft>
              <a:buNone/>
            </a:pPr>
            <a:r>
              <a:t/>
            </a:r>
            <a:endParaRPr sz="1800"/>
          </a:p>
        </p:txBody>
      </p:sp>
      <p:sp>
        <p:nvSpPr>
          <p:cNvPr id="369" name="Google Shape;369;p54"/>
          <p:cNvSpPr txBox="1"/>
          <p:nvPr>
            <p:ph idx="1" type="subTitle"/>
          </p:nvPr>
        </p:nvSpPr>
        <p:spPr>
          <a:xfrm>
            <a:off x="515975" y="980978"/>
            <a:ext cx="3441600" cy="306900"/>
          </a:xfrm>
          <a:prstGeom prst="rect">
            <a:avLst/>
          </a:prstGeom>
        </p:spPr>
        <p:txBody>
          <a:bodyPr anchorCtr="0" anchor="t" bIns="91450" lIns="91450" spcFirstLastPara="1" rIns="91450" wrap="square" tIns="91450">
            <a:noAutofit/>
          </a:bodyPr>
          <a:lstStyle/>
          <a:p>
            <a:pPr indent="0" lvl="0" marL="0" rtl="0" algn="l">
              <a:spcBef>
                <a:spcPts val="0"/>
              </a:spcBef>
              <a:spcAft>
                <a:spcPts val="0"/>
              </a:spcAft>
              <a:buNone/>
            </a:pPr>
            <a:r>
              <a:rPr b="1" lang="en">
                <a:solidFill>
                  <a:srgbClr val="046773"/>
                </a:solidFill>
              </a:rPr>
              <a:t>By Total Marketing Budget </a:t>
            </a:r>
            <a:endParaRPr b="1">
              <a:solidFill>
                <a:srgbClr val="046773"/>
              </a:solidFill>
            </a:endParaRPr>
          </a:p>
        </p:txBody>
      </p:sp>
      <p:sp>
        <p:nvSpPr>
          <p:cNvPr id="370" name="Google Shape;370;p54"/>
          <p:cNvSpPr txBox="1"/>
          <p:nvPr/>
        </p:nvSpPr>
        <p:spPr>
          <a:xfrm>
            <a:off x="546550" y="2621175"/>
            <a:ext cx="3859500" cy="1739100"/>
          </a:xfrm>
          <a:prstGeom prst="rect">
            <a:avLst/>
          </a:prstGeom>
          <a:noFill/>
          <a:ln>
            <a:noFill/>
          </a:ln>
        </p:spPr>
        <p:txBody>
          <a:bodyPr anchorCtr="0" anchor="t" bIns="69750" lIns="69750" spcFirstLastPara="1" rIns="69750" wrap="square" tIns="69750">
            <a:spAutoFit/>
          </a:bodyPr>
          <a:lstStyle/>
          <a:p>
            <a:pPr indent="0" lvl="0" marL="0" marR="38100" rtl="0" algn="l">
              <a:lnSpc>
                <a:spcPct val="115000"/>
              </a:lnSpc>
              <a:spcBef>
                <a:spcPts val="0"/>
              </a:spcBef>
              <a:spcAft>
                <a:spcPts val="0"/>
              </a:spcAft>
              <a:buNone/>
            </a:pPr>
            <a:r>
              <a:rPr lang="en" sz="1000">
                <a:solidFill>
                  <a:schemeClr val="dk1"/>
                </a:solidFill>
                <a:latin typeface="Nunito Sans"/>
                <a:ea typeface="Nunito Sans"/>
                <a:cs typeface="Nunito Sans"/>
                <a:sym typeface="Nunito Sans"/>
              </a:rPr>
              <a:t>Even organizations with smaller marketing budgets are allotting nearly 10% of that overall spend to AEO/GEO.</a:t>
            </a:r>
            <a:endParaRPr sz="1000">
              <a:solidFill>
                <a:schemeClr val="dk1"/>
              </a:solidFill>
              <a:latin typeface="Nunito Sans"/>
              <a:ea typeface="Nunito Sans"/>
              <a:cs typeface="Nunito Sans"/>
              <a:sym typeface="Nunito Sans"/>
            </a:endParaRPr>
          </a:p>
          <a:p>
            <a:pPr indent="0" lvl="0" marL="0" marR="38100" rtl="0" algn="l">
              <a:lnSpc>
                <a:spcPct val="115000"/>
              </a:lnSpc>
              <a:spcBef>
                <a:spcPts val="800"/>
              </a:spcBef>
              <a:spcAft>
                <a:spcPts val="0"/>
              </a:spcAft>
              <a:buNone/>
            </a:pPr>
            <a:r>
              <a:rPr lang="en" sz="1000">
                <a:solidFill>
                  <a:schemeClr val="dk1"/>
                </a:solidFill>
                <a:latin typeface="Nunito Sans"/>
                <a:ea typeface="Nunito Sans"/>
                <a:cs typeface="Nunito Sans"/>
                <a:sym typeface="Nunito Sans"/>
              </a:rPr>
              <a:t>Additionally, a majority of organizations shared plans to increase their AEO/GEO budget in 2026.</a:t>
            </a:r>
            <a:endParaRPr sz="1000">
              <a:solidFill>
                <a:schemeClr val="dk1"/>
              </a:solidFill>
              <a:latin typeface="Nunito Sans"/>
              <a:ea typeface="Nunito Sans"/>
              <a:cs typeface="Nunito Sans"/>
              <a:sym typeface="Nunito Sans"/>
            </a:endParaRPr>
          </a:p>
          <a:p>
            <a:pPr indent="0" lvl="0" marL="0" marR="38100" rtl="0" algn="l">
              <a:lnSpc>
                <a:spcPct val="115000"/>
              </a:lnSpc>
              <a:spcBef>
                <a:spcPts val="800"/>
              </a:spcBef>
              <a:spcAft>
                <a:spcPts val="800"/>
              </a:spcAft>
              <a:buNone/>
            </a:pPr>
            <a:r>
              <a:rPr lang="en" sz="1000">
                <a:solidFill>
                  <a:schemeClr val="dk1"/>
                </a:solidFill>
                <a:latin typeface="Nunito Sans"/>
                <a:ea typeface="Nunito Sans"/>
                <a:cs typeface="Nunito Sans"/>
                <a:sym typeface="Nunito Sans"/>
              </a:rPr>
              <a:t>If</a:t>
            </a:r>
            <a:r>
              <a:rPr lang="en" sz="1000">
                <a:solidFill>
                  <a:schemeClr val="dk1"/>
                </a:solidFill>
                <a:latin typeface="Nunito Sans"/>
                <a:ea typeface="Nunito Sans"/>
                <a:cs typeface="Nunito Sans"/>
                <a:sym typeface="Nunito Sans"/>
              </a:rPr>
              <a:t> you’re </a:t>
            </a:r>
            <a:r>
              <a:rPr lang="en" sz="1000">
                <a:solidFill>
                  <a:schemeClr val="dk1"/>
                </a:solidFill>
                <a:latin typeface="Nunito Sans"/>
                <a:ea typeface="Nunito Sans"/>
                <a:cs typeface="Nunito Sans"/>
                <a:sym typeface="Nunito Sans"/>
              </a:rPr>
              <a:t>allotting</a:t>
            </a:r>
            <a:r>
              <a:rPr lang="en" sz="1000">
                <a:solidFill>
                  <a:schemeClr val="dk1"/>
                </a:solidFill>
                <a:latin typeface="Nunito Sans"/>
                <a:ea typeface="Nunito Sans"/>
                <a:cs typeface="Nunito Sans"/>
                <a:sym typeface="Nunito Sans"/>
              </a:rPr>
              <a:t> less than 12-15% of your overall budget to AEO/GEO, you risk falling behind competitors who are committed to securing market share in the new search landscape.</a:t>
            </a:r>
            <a:endParaRPr sz="1000">
              <a:solidFill>
                <a:schemeClr val="dk1"/>
              </a:solidFill>
              <a:latin typeface="Nunito Sans"/>
              <a:ea typeface="Nunito Sans"/>
              <a:cs typeface="Nunito Sans"/>
              <a:sym typeface="Nunito Sans"/>
            </a:endParaRPr>
          </a:p>
        </p:txBody>
      </p:sp>
      <p:sp>
        <p:nvSpPr>
          <p:cNvPr id="371" name="Google Shape;371;p54"/>
          <p:cNvSpPr txBox="1"/>
          <p:nvPr>
            <p:ph idx="2" type="body"/>
          </p:nvPr>
        </p:nvSpPr>
        <p:spPr>
          <a:xfrm>
            <a:off x="606950" y="1555525"/>
            <a:ext cx="3799200" cy="921600"/>
          </a:xfrm>
          <a:prstGeom prst="rect">
            <a:avLst/>
          </a:prstGeom>
          <a:noFill/>
          <a:ln>
            <a:noFill/>
          </a:ln>
        </p:spPr>
        <p:txBody>
          <a:bodyPr anchorCtr="0" anchor="ctr" bIns="91450" lIns="91450" spcFirstLastPara="1" rIns="91450" wrap="square" tIns="91450">
            <a:noAutofit/>
          </a:bodyPr>
          <a:lstStyle/>
          <a:p>
            <a:pPr indent="0" lvl="0" marL="1219200" marR="25400" rtl="0" algn="l">
              <a:spcBef>
                <a:spcPts val="0"/>
              </a:spcBef>
              <a:spcAft>
                <a:spcPts val="800"/>
              </a:spcAft>
              <a:buNone/>
            </a:pPr>
            <a:r>
              <a:rPr lang="en" sz="1200"/>
              <a:t>o</a:t>
            </a:r>
            <a:r>
              <a:rPr lang="en" sz="1200"/>
              <a:t>f overall marketing spend is</a:t>
            </a:r>
            <a:r>
              <a:rPr b="1" lang="en" sz="1200"/>
              <a:t> </a:t>
            </a:r>
            <a:r>
              <a:rPr b="1" lang="en" sz="1200">
                <a:solidFill>
                  <a:srgbClr val="046773"/>
                </a:solidFill>
              </a:rPr>
              <a:t>dedicated to AEO/GEO efforts</a:t>
            </a:r>
            <a:r>
              <a:rPr lang="en" sz="1200"/>
              <a:t>, on average.</a:t>
            </a:r>
            <a:endParaRPr sz="1200"/>
          </a:p>
        </p:txBody>
      </p:sp>
      <p:sp>
        <p:nvSpPr>
          <p:cNvPr id="372" name="Google Shape;372;p54"/>
          <p:cNvSpPr txBox="1"/>
          <p:nvPr/>
        </p:nvSpPr>
        <p:spPr>
          <a:xfrm>
            <a:off x="606944" y="1664016"/>
            <a:ext cx="1221900" cy="692700"/>
          </a:xfrm>
          <a:prstGeom prst="rect">
            <a:avLst/>
          </a:prstGeom>
          <a:noFill/>
          <a:ln>
            <a:noFill/>
          </a:ln>
        </p:spPr>
        <p:txBody>
          <a:bodyPr anchorCtr="0" anchor="ctr" bIns="69750" lIns="69750" spcFirstLastPara="1" rIns="69750" wrap="square" tIns="69750">
            <a:noAutofit/>
          </a:bodyPr>
          <a:lstStyle/>
          <a:p>
            <a:pPr indent="0" lvl="0" marL="0" rtl="0" algn="r">
              <a:lnSpc>
                <a:spcPct val="115000"/>
              </a:lnSpc>
              <a:spcBef>
                <a:spcPts val="0"/>
              </a:spcBef>
              <a:spcAft>
                <a:spcPts val="800"/>
              </a:spcAft>
              <a:buNone/>
            </a:pPr>
            <a:r>
              <a:rPr lang="en" sz="3700">
                <a:solidFill>
                  <a:srgbClr val="046773"/>
                </a:solidFill>
                <a:latin typeface="Nunito Sans ExtraBold"/>
                <a:ea typeface="Nunito Sans ExtraBold"/>
                <a:cs typeface="Nunito Sans ExtraBold"/>
                <a:sym typeface="Nunito Sans ExtraBold"/>
              </a:rPr>
              <a:t>12%</a:t>
            </a:r>
            <a:endParaRPr sz="3700">
              <a:solidFill>
                <a:srgbClr val="046773"/>
              </a:solidFill>
              <a:latin typeface="Nunito Sans ExtraBold"/>
              <a:ea typeface="Nunito Sans ExtraBold"/>
              <a:cs typeface="Nunito Sans ExtraBold"/>
              <a:sym typeface="Nunito Sans ExtraBol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pic>
        <p:nvPicPr>
          <p:cNvPr id="377" name="Google Shape;377;p55" title="2025-Q4-The 2026 AEO Strategy &amp; Investment Report_Slide#13.png"/>
          <p:cNvPicPr preferRelativeResize="0"/>
          <p:nvPr/>
        </p:nvPicPr>
        <p:blipFill>
          <a:blip r:embed="rId3">
            <a:alphaModFix/>
          </a:blip>
          <a:stretch>
            <a:fillRect/>
          </a:stretch>
        </p:blipFill>
        <p:spPr>
          <a:xfrm>
            <a:off x="541642" y="1480592"/>
            <a:ext cx="3944376" cy="3260701"/>
          </a:xfrm>
          <a:prstGeom prst="rect">
            <a:avLst/>
          </a:prstGeom>
          <a:noFill/>
          <a:ln>
            <a:noFill/>
          </a:ln>
        </p:spPr>
      </p:pic>
      <p:sp>
        <p:nvSpPr>
          <p:cNvPr id="378" name="Google Shape;378;p55"/>
          <p:cNvSpPr/>
          <p:nvPr/>
        </p:nvSpPr>
        <p:spPr>
          <a:xfrm>
            <a:off x="4746475" y="2149600"/>
            <a:ext cx="3004200" cy="2456400"/>
          </a:xfrm>
          <a:prstGeom prst="roundRect">
            <a:avLst>
              <a:gd fmla="val 10140" name="adj"/>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unito Sans"/>
              <a:ea typeface="Nunito Sans"/>
              <a:cs typeface="Nunito Sans"/>
              <a:sym typeface="Nunito Sans"/>
            </a:endParaRPr>
          </a:p>
        </p:txBody>
      </p:sp>
      <p:sp>
        <p:nvSpPr>
          <p:cNvPr id="379" name="Google Shape;379;p55"/>
          <p:cNvSpPr txBox="1"/>
          <p:nvPr>
            <p:ph type="ctrTitle"/>
          </p:nvPr>
        </p:nvSpPr>
        <p:spPr>
          <a:xfrm>
            <a:off x="524238" y="640280"/>
            <a:ext cx="7932300" cy="541800"/>
          </a:xfrm>
          <a:prstGeom prst="rect">
            <a:avLst/>
          </a:prstGeom>
        </p:spPr>
        <p:txBody>
          <a:bodyPr anchorCtr="0" anchor="t" bIns="91450" lIns="91450" spcFirstLastPara="1" rIns="91450" wrap="square" tIns="91450">
            <a:noAutofit/>
          </a:bodyPr>
          <a:lstStyle/>
          <a:p>
            <a:pPr indent="0" lvl="0" marL="0" rtl="0" algn="l">
              <a:spcBef>
                <a:spcPts val="0"/>
              </a:spcBef>
              <a:spcAft>
                <a:spcPts val="0"/>
              </a:spcAft>
              <a:buNone/>
            </a:pPr>
            <a:r>
              <a:rPr lang="en" sz="1800"/>
              <a:t>How AEO/GEO Investments Are Changing in 2026</a:t>
            </a:r>
            <a:endParaRPr sz="1800"/>
          </a:p>
        </p:txBody>
      </p:sp>
      <p:sp>
        <p:nvSpPr>
          <p:cNvPr id="380" name="Google Shape;380;p55"/>
          <p:cNvSpPr txBox="1"/>
          <p:nvPr/>
        </p:nvSpPr>
        <p:spPr>
          <a:xfrm>
            <a:off x="4769" y="280781"/>
            <a:ext cx="1300200" cy="222900"/>
          </a:xfrm>
          <a:prstGeom prst="rect">
            <a:avLst/>
          </a:prstGeom>
          <a:solidFill>
            <a:schemeClr val="lt2"/>
          </a:solidFill>
          <a:ln>
            <a:noFill/>
          </a:ln>
        </p:spPr>
        <p:txBody>
          <a:bodyPr anchorCtr="0" anchor="ctr" bIns="69750" lIns="69750" spcFirstLastPara="1" rIns="69750" wrap="square" tIns="69750">
            <a:noAutofit/>
          </a:bodyPr>
          <a:lstStyle/>
          <a:p>
            <a:pPr indent="0" lvl="0" marL="546100" rtl="0" algn="l">
              <a:spcBef>
                <a:spcPts val="0"/>
              </a:spcBef>
              <a:spcAft>
                <a:spcPts val="0"/>
              </a:spcAft>
              <a:buNone/>
            </a:pPr>
            <a:r>
              <a:rPr b="1" lang="en" sz="800">
                <a:solidFill>
                  <a:schemeClr val="dk1"/>
                </a:solidFill>
                <a:latin typeface="Nunito Sans"/>
                <a:ea typeface="Nunito Sans"/>
                <a:cs typeface="Nunito Sans"/>
                <a:sym typeface="Nunito Sans"/>
              </a:rPr>
              <a:t>Introduction</a:t>
            </a:r>
            <a:endParaRPr b="1" sz="800">
              <a:solidFill>
                <a:schemeClr val="dk1"/>
              </a:solidFill>
              <a:latin typeface="Nunito Sans"/>
              <a:ea typeface="Nunito Sans"/>
              <a:cs typeface="Nunito Sans"/>
              <a:sym typeface="Nunito Sans"/>
            </a:endParaRPr>
          </a:p>
        </p:txBody>
      </p:sp>
      <p:sp>
        <p:nvSpPr>
          <p:cNvPr id="381" name="Google Shape;381;p55"/>
          <p:cNvSpPr txBox="1"/>
          <p:nvPr/>
        </p:nvSpPr>
        <p:spPr>
          <a:xfrm>
            <a:off x="4775" y="280775"/>
            <a:ext cx="1690500" cy="222900"/>
          </a:xfrm>
          <a:prstGeom prst="rect">
            <a:avLst/>
          </a:prstGeom>
          <a:solidFill>
            <a:srgbClr val="046773"/>
          </a:solidFill>
          <a:ln>
            <a:noFill/>
          </a:ln>
        </p:spPr>
        <p:txBody>
          <a:bodyPr anchorCtr="0" anchor="ctr" bIns="69750" lIns="69750" spcFirstLastPara="1" rIns="69750" wrap="square" tIns="69750">
            <a:noAutofit/>
          </a:bodyPr>
          <a:lstStyle/>
          <a:p>
            <a:pPr indent="0" lvl="0" marL="457200" rtl="0" algn="l">
              <a:spcBef>
                <a:spcPts val="0"/>
              </a:spcBef>
              <a:spcAft>
                <a:spcPts val="0"/>
              </a:spcAft>
              <a:buNone/>
            </a:pPr>
            <a:r>
              <a:rPr b="1" lang="en" sz="800">
                <a:solidFill>
                  <a:schemeClr val="lt1"/>
                </a:solidFill>
                <a:latin typeface="Nunito Sans"/>
                <a:ea typeface="Nunito Sans"/>
                <a:cs typeface="Nunito Sans"/>
                <a:sym typeface="Nunito Sans"/>
              </a:rPr>
              <a:t>AEO/GEO Investments</a:t>
            </a:r>
            <a:endParaRPr b="1" sz="800">
              <a:solidFill>
                <a:schemeClr val="lt1"/>
              </a:solidFill>
              <a:latin typeface="Nunito Sans"/>
              <a:ea typeface="Nunito Sans"/>
              <a:cs typeface="Nunito Sans"/>
              <a:sym typeface="Nunito Sans"/>
            </a:endParaRPr>
          </a:p>
        </p:txBody>
      </p:sp>
      <p:sp>
        <p:nvSpPr>
          <p:cNvPr id="382" name="Google Shape;382;p55"/>
          <p:cNvSpPr txBox="1"/>
          <p:nvPr/>
        </p:nvSpPr>
        <p:spPr>
          <a:xfrm>
            <a:off x="5122549" y="3417200"/>
            <a:ext cx="2292000" cy="811200"/>
          </a:xfrm>
          <a:prstGeom prst="rect">
            <a:avLst/>
          </a:prstGeom>
          <a:noFill/>
          <a:ln>
            <a:noFill/>
          </a:ln>
        </p:spPr>
        <p:txBody>
          <a:bodyPr anchorCtr="0" anchor="ctr" bIns="119875" lIns="119875" spcFirstLastPara="1" rIns="119875" wrap="square" tIns="119875">
            <a:noAutofit/>
          </a:bodyPr>
          <a:lstStyle/>
          <a:p>
            <a:pPr indent="0" lvl="0" marL="57150" marR="103532" rtl="0" algn="l">
              <a:lnSpc>
                <a:spcPct val="115000"/>
              </a:lnSpc>
              <a:spcBef>
                <a:spcPts val="0"/>
              </a:spcBef>
              <a:spcAft>
                <a:spcPts val="1000"/>
              </a:spcAft>
              <a:buNone/>
            </a:pPr>
            <a:r>
              <a:rPr lang="en" sz="1200">
                <a:solidFill>
                  <a:schemeClr val="dk1"/>
                </a:solidFill>
                <a:latin typeface="Nunito Sans"/>
                <a:ea typeface="Nunito Sans"/>
                <a:cs typeface="Nunito Sans"/>
                <a:sym typeface="Nunito Sans"/>
              </a:rPr>
              <a:t>plan to </a:t>
            </a:r>
            <a:r>
              <a:rPr b="1" lang="en" sz="1200">
                <a:solidFill>
                  <a:srgbClr val="046773"/>
                </a:solidFill>
                <a:latin typeface="Nunito Sans"/>
                <a:ea typeface="Nunito Sans"/>
                <a:cs typeface="Nunito Sans"/>
                <a:sym typeface="Nunito Sans"/>
              </a:rPr>
              <a:t>increase AEO/GEO investments </a:t>
            </a:r>
            <a:r>
              <a:rPr lang="en" sz="1200">
                <a:solidFill>
                  <a:schemeClr val="dk1"/>
                </a:solidFill>
                <a:latin typeface="Nunito Sans"/>
                <a:ea typeface="Nunito Sans"/>
                <a:cs typeface="Nunito Sans"/>
                <a:sym typeface="Nunito Sans"/>
              </a:rPr>
              <a:t>in 2026.</a:t>
            </a:r>
            <a:endParaRPr sz="1200">
              <a:latin typeface="Nunito Sans"/>
              <a:ea typeface="Nunito Sans"/>
              <a:cs typeface="Nunito Sans"/>
              <a:sym typeface="Nunito Sans"/>
            </a:endParaRPr>
          </a:p>
        </p:txBody>
      </p:sp>
      <p:sp>
        <p:nvSpPr>
          <p:cNvPr id="383" name="Google Shape;383;p55"/>
          <p:cNvSpPr txBox="1"/>
          <p:nvPr/>
        </p:nvSpPr>
        <p:spPr>
          <a:xfrm>
            <a:off x="5075095" y="2793029"/>
            <a:ext cx="1588500" cy="923400"/>
          </a:xfrm>
          <a:prstGeom prst="rect">
            <a:avLst/>
          </a:prstGeom>
          <a:noFill/>
          <a:ln>
            <a:noFill/>
          </a:ln>
        </p:spPr>
        <p:txBody>
          <a:bodyPr anchorCtr="0" anchor="ctr" bIns="91425" lIns="91425" spcFirstLastPara="1" rIns="91425" wrap="square" tIns="91425">
            <a:noAutofit/>
          </a:bodyPr>
          <a:lstStyle/>
          <a:p>
            <a:pPr indent="0" lvl="0" marL="0" rtl="0" algn="r">
              <a:lnSpc>
                <a:spcPct val="115000"/>
              </a:lnSpc>
              <a:spcBef>
                <a:spcPts val="0"/>
              </a:spcBef>
              <a:spcAft>
                <a:spcPts val="1000"/>
              </a:spcAft>
              <a:buNone/>
            </a:pPr>
            <a:r>
              <a:rPr lang="en" sz="4800">
                <a:solidFill>
                  <a:srgbClr val="046773"/>
                </a:solidFill>
                <a:latin typeface="Nunito Sans ExtraBold"/>
                <a:ea typeface="Nunito Sans ExtraBold"/>
                <a:cs typeface="Nunito Sans ExtraBold"/>
                <a:sym typeface="Nunito Sans ExtraBold"/>
              </a:rPr>
              <a:t>94</a:t>
            </a:r>
            <a:r>
              <a:rPr lang="en" sz="4800">
                <a:solidFill>
                  <a:srgbClr val="046773"/>
                </a:solidFill>
                <a:latin typeface="Nunito Sans ExtraBold"/>
                <a:ea typeface="Nunito Sans ExtraBold"/>
                <a:cs typeface="Nunito Sans ExtraBold"/>
                <a:sym typeface="Nunito Sans ExtraBold"/>
              </a:rPr>
              <a:t>%</a:t>
            </a:r>
            <a:endParaRPr sz="4800">
              <a:solidFill>
                <a:srgbClr val="046773"/>
              </a:solidFill>
              <a:latin typeface="Nunito Sans ExtraBold"/>
              <a:ea typeface="Nunito Sans ExtraBold"/>
              <a:cs typeface="Nunito Sans ExtraBold"/>
              <a:sym typeface="Nunito Sans ExtraBold"/>
            </a:endParaRPr>
          </a:p>
        </p:txBody>
      </p:sp>
      <p:sp>
        <p:nvSpPr>
          <p:cNvPr id="384" name="Google Shape;384;p55"/>
          <p:cNvSpPr txBox="1"/>
          <p:nvPr>
            <p:ph idx="1" type="subTitle"/>
          </p:nvPr>
        </p:nvSpPr>
        <p:spPr>
          <a:xfrm>
            <a:off x="522625" y="986553"/>
            <a:ext cx="3634500" cy="257100"/>
          </a:xfrm>
          <a:prstGeom prst="rect">
            <a:avLst/>
          </a:prstGeom>
        </p:spPr>
        <p:txBody>
          <a:bodyPr anchorCtr="0" anchor="t" bIns="91450" lIns="91450" spcFirstLastPara="1" rIns="91450" wrap="square" tIns="91450">
            <a:noAutofit/>
          </a:bodyPr>
          <a:lstStyle/>
          <a:p>
            <a:pPr indent="0" lvl="0" marL="0" rtl="0" algn="l">
              <a:spcBef>
                <a:spcPts val="0"/>
              </a:spcBef>
              <a:spcAft>
                <a:spcPts val="0"/>
              </a:spcAft>
              <a:buNone/>
            </a:pPr>
            <a:r>
              <a:rPr b="1" lang="en">
                <a:solidFill>
                  <a:srgbClr val="046773"/>
                </a:solidFill>
              </a:rPr>
              <a:t>Overall</a:t>
            </a:r>
            <a:endParaRPr b="1">
              <a:solidFill>
                <a:srgbClr val="046773"/>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388" name="Shape 388"/>
        <p:cNvGrpSpPr/>
        <p:nvPr/>
      </p:nvGrpSpPr>
      <p:grpSpPr>
        <a:xfrm>
          <a:off x="0" y="0"/>
          <a:ext cx="0" cy="0"/>
          <a:chOff x="0" y="0"/>
          <a:chExt cx="0" cy="0"/>
        </a:xfrm>
      </p:grpSpPr>
      <p:pic>
        <p:nvPicPr>
          <p:cNvPr id="389" name="Google Shape;389;p56" title="Sin título-1-13.png"/>
          <p:cNvPicPr preferRelativeResize="0"/>
          <p:nvPr/>
        </p:nvPicPr>
        <p:blipFill>
          <a:blip r:embed="rId3">
            <a:alphaModFix/>
          </a:blip>
          <a:stretch>
            <a:fillRect/>
          </a:stretch>
        </p:blipFill>
        <p:spPr>
          <a:xfrm>
            <a:off x="0" y="0"/>
            <a:ext cx="9144003" cy="5143501"/>
          </a:xfrm>
          <a:prstGeom prst="rect">
            <a:avLst/>
          </a:prstGeom>
          <a:noFill/>
          <a:ln>
            <a:noFill/>
          </a:ln>
        </p:spPr>
      </p:pic>
      <p:pic>
        <p:nvPicPr>
          <p:cNvPr descr="LinkedIn App White Icon SVG Vector &amp; PNG Free Download | UXWing" id="390" name="Google Shape;390;p56">
            <a:hlinkClick r:id="rId4"/>
          </p:cNvPr>
          <p:cNvPicPr preferRelativeResize="0"/>
          <p:nvPr/>
        </p:nvPicPr>
        <p:blipFill>
          <a:blip r:embed="rId5">
            <a:alphaModFix/>
          </a:blip>
          <a:stretch>
            <a:fillRect/>
          </a:stretch>
        </p:blipFill>
        <p:spPr>
          <a:xfrm>
            <a:off x="1187317" y="3714468"/>
            <a:ext cx="174749" cy="17474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pic>
        <p:nvPicPr>
          <p:cNvPr id="395" name="Google Shape;395;p57" title="2025-Q4-The 2026 AEO Strategy &amp; Investment Report_Slide#14.png"/>
          <p:cNvPicPr preferRelativeResize="0"/>
          <p:nvPr/>
        </p:nvPicPr>
        <p:blipFill>
          <a:blip r:embed="rId3">
            <a:alphaModFix/>
          </a:blip>
          <a:stretch>
            <a:fillRect/>
          </a:stretch>
        </p:blipFill>
        <p:spPr>
          <a:xfrm>
            <a:off x="4261978" y="1301200"/>
            <a:ext cx="4613427" cy="3457825"/>
          </a:xfrm>
          <a:prstGeom prst="rect">
            <a:avLst/>
          </a:prstGeom>
          <a:noFill/>
          <a:ln>
            <a:noFill/>
          </a:ln>
        </p:spPr>
      </p:pic>
      <p:pic>
        <p:nvPicPr>
          <p:cNvPr id="396" name="Google Shape;396;p57" title="2025-Q4-The 2026 AEO Strategy &amp; Investment Report_Slide#14.png"/>
          <p:cNvPicPr preferRelativeResize="0"/>
          <p:nvPr/>
        </p:nvPicPr>
        <p:blipFill>
          <a:blip r:embed="rId3">
            <a:alphaModFix/>
          </a:blip>
          <a:stretch>
            <a:fillRect/>
          </a:stretch>
        </p:blipFill>
        <p:spPr>
          <a:xfrm>
            <a:off x="4320961" y="1179318"/>
            <a:ext cx="4613417" cy="3457825"/>
          </a:xfrm>
          <a:prstGeom prst="rect">
            <a:avLst/>
          </a:prstGeom>
          <a:noFill/>
          <a:ln>
            <a:noFill/>
          </a:ln>
        </p:spPr>
      </p:pic>
      <p:sp>
        <p:nvSpPr>
          <p:cNvPr id="397" name="Google Shape;397;p57"/>
          <p:cNvSpPr txBox="1"/>
          <p:nvPr/>
        </p:nvSpPr>
        <p:spPr>
          <a:xfrm>
            <a:off x="4775" y="280775"/>
            <a:ext cx="1690500" cy="222900"/>
          </a:xfrm>
          <a:prstGeom prst="rect">
            <a:avLst/>
          </a:prstGeom>
          <a:solidFill>
            <a:srgbClr val="046773"/>
          </a:solidFill>
          <a:ln>
            <a:noFill/>
          </a:ln>
        </p:spPr>
        <p:txBody>
          <a:bodyPr anchorCtr="0" anchor="ctr" bIns="69750" lIns="69750" spcFirstLastPara="1" rIns="69750" wrap="square" tIns="69750">
            <a:noAutofit/>
          </a:bodyPr>
          <a:lstStyle/>
          <a:p>
            <a:pPr indent="0" lvl="0" marL="457200" rtl="0" algn="l">
              <a:spcBef>
                <a:spcPts val="0"/>
              </a:spcBef>
              <a:spcAft>
                <a:spcPts val="0"/>
              </a:spcAft>
              <a:buNone/>
            </a:pPr>
            <a:r>
              <a:rPr b="1" lang="en" sz="800">
                <a:solidFill>
                  <a:schemeClr val="lt1"/>
                </a:solidFill>
                <a:latin typeface="Nunito Sans"/>
                <a:ea typeface="Nunito Sans"/>
                <a:cs typeface="Nunito Sans"/>
                <a:sym typeface="Nunito Sans"/>
              </a:rPr>
              <a:t>AEO/GEO Investments</a:t>
            </a:r>
            <a:endParaRPr b="1" sz="800">
              <a:solidFill>
                <a:schemeClr val="lt1"/>
              </a:solidFill>
              <a:latin typeface="Nunito Sans"/>
              <a:ea typeface="Nunito Sans"/>
              <a:cs typeface="Nunito Sans"/>
              <a:sym typeface="Nunito Sans"/>
            </a:endParaRPr>
          </a:p>
        </p:txBody>
      </p:sp>
      <p:sp>
        <p:nvSpPr>
          <p:cNvPr id="398" name="Google Shape;398;p57"/>
          <p:cNvSpPr txBox="1"/>
          <p:nvPr>
            <p:ph type="ctrTitle"/>
          </p:nvPr>
        </p:nvSpPr>
        <p:spPr>
          <a:xfrm>
            <a:off x="527001" y="639500"/>
            <a:ext cx="5937300" cy="429600"/>
          </a:xfrm>
          <a:prstGeom prst="rect">
            <a:avLst/>
          </a:prstGeom>
        </p:spPr>
        <p:txBody>
          <a:bodyPr anchorCtr="0" anchor="t" bIns="91450" lIns="91450" spcFirstLastPara="1" rIns="91450" wrap="square" tIns="91450">
            <a:noAutofit/>
          </a:bodyPr>
          <a:lstStyle/>
          <a:p>
            <a:pPr indent="0" lvl="0" marL="0" rtl="0" algn="l">
              <a:spcBef>
                <a:spcPts val="0"/>
              </a:spcBef>
              <a:spcAft>
                <a:spcPts val="0"/>
              </a:spcAft>
              <a:buClr>
                <a:schemeClr val="dk1"/>
              </a:buClr>
              <a:buSzPts val="1100"/>
              <a:buFont typeface="Arial"/>
              <a:buNone/>
            </a:pPr>
            <a:r>
              <a:rPr lang="en" sz="1800"/>
              <a:t>How AEO/GEO Investments Are Changing in 2026</a:t>
            </a:r>
            <a:endParaRPr sz="1800"/>
          </a:p>
          <a:p>
            <a:pPr indent="0" lvl="0" marL="0" rtl="0" algn="l">
              <a:lnSpc>
                <a:spcPct val="150000"/>
              </a:lnSpc>
              <a:spcBef>
                <a:spcPts val="0"/>
              </a:spcBef>
              <a:spcAft>
                <a:spcPts val="0"/>
              </a:spcAft>
              <a:buNone/>
            </a:pPr>
            <a:r>
              <a:t/>
            </a:r>
            <a:endParaRPr sz="1800"/>
          </a:p>
          <a:p>
            <a:pPr indent="0" lvl="0" marL="0" rtl="0" algn="l">
              <a:lnSpc>
                <a:spcPct val="150000"/>
              </a:lnSpc>
              <a:spcBef>
                <a:spcPts val="0"/>
              </a:spcBef>
              <a:spcAft>
                <a:spcPts val="0"/>
              </a:spcAft>
              <a:buNone/>
            </a:pPr>
            <a:r>
              <a:t/>
            </a:r>
            <a:endParaRPr sz="1800"/>
          </a:p>
        </p:txBody>
      </p:sp>
      <p:sp>
        <p:nvSpPr>
          <p:cNvPr id="399" name="Google Shape;399;p57"/>
          <p:cNvSpPr txBox="1"/>
          <p:nvPr>
            <p:ph idx="1" type="subTitle"/>
          </p:nvPr>
        </p:nvSpPr>
        <p:spPr>
          <a:xfrm>
            <a:off x="512559" y="979668"/>
            <a:ext cx="3634500" cy="429600"/>
          </a:xfrm>
          <a:prstGeom prst="rect">
            <a:avLst/>
          </a:prstGeom>
        </p:spPr>
        <p:txBody>
          <a:bodyPr anchorCtr="0" anchor="t" bIns="91450" lIns="91450" spcFirstLastPara="1" rIns="91450" wrap="square" tIns="91450">
            <a:noAutofit/>
          </a:bodyPr>
          <a:lstStyle/>
          <a:p>
            <a:pPr indent="0" lvl="0" marL="0" rtl="0" algn="l">
              <a:spcBef>
                <a:spcPts val="0"/>
              </a:spcBef>
              <a:spcAft>
                <a:spcPts val="0"/>
              </a:spcAft>
              <a:buNone/>
            </a:pPr>
            <a:r>
              <a:rPr b="1" lang="en">
                <a:solidFill>
                  <a:srgbClr val="046773"/>
                </a:solidFill>
              </a:rPr>
              <a:t>By AEO/GEO Maturity Level</a:t>
            </a:r>
            <a:endParaRPr b="1">
              <a:solidFill>
                <a:srgbClr val="046773"/>
              </a:solidFill>
            </a:endParaRPr>
          </a:p>
        </p:txBody>
      </p:sp>
      <p:sp>
        <p:nvSpPr>
          <p:cNvPr id="400" name="Google Shape;400;p57"/>
          <p:cNvSpPr txBox="1"/>
          <p:nvPr/>
        </p:nvSpPr>
        <p:spPr>
          <a:xfrm>
            <a:off x="556200" y="1527950"/>
            <a:ext cx="3849900" cy="2093100"/>
          </a:xfrm>
          <a:prstGeom prst="rect">
            <a:avLst/>
          </a:prstGeom>
          <a:noFill/>
          <a:ln>
            <a:noFill/>
          </a:ln>
        </p:spPr>
        <p:txBody>
          <a:bodyPr anchorCtr="0" anchor="t" bIns="69750" lIns="69750" spcFirstLastPara="1" rIns="69750" wrap="square" tIns="69750">
            <a:spAutoFit/>
          </a:bodyPr>
          <a:lstStyle/>
          <a:p>
            <a:pPr indent="0" lvl="0" marL="0" marR="38100" rtl="0" algn="l">
              <a:lnSpc>
                <a:spcPct val="115000"/>
              </a:lnSpc>
              <a:spcBef>
                <a:spcPts val="0"/>
              </a:spcBef>
              <a:spcAft>
                <a:spcPts val="0"/>
              </a:spcAft>
              <a:buNone/>
            </a:pPr>
            <a:r>
              <a:rPr b="1" lang="en" sz="1000">
                <a:solidFill>
                  <a:schemeClr val="dk1"/>
                </a:solidFill>
                <a:latin typeface="Nunito Sans"/>
                <a:ea typeface="Nunito Sans"/>
                <a:cs typeface="Nunito Sans"/>
                <a:sym typeface="Nunito Sans"/>
              </a:rPr>
              <a:t>High</a:t>
            </a:r>
            <a:r>
              <a:rPr b="1" lang="en" sz="1000">
                <a:solidFill>
                  <a:schemeClr val="dk1"/>
                </a:solidFill>
                <a:latin typeface="Nunito Sans"/>
                <a:ea typeface="Nunito Sans"/>
                <a:cs typeface="Nunito Sans"/>
                <a:sym typeface="Nunito Sans"/>
              </a:rPr>
              <a:t> AEO/GEO maturity organizations</a:t>
            </a:r>
            <a:r>
              <a:rPr lang="en" sz="1000">
                <a:solidFill>
                  <a:schemeClr val="dk1"/>
                </a:solidFill>
                <a:latin typeface="Nunito Sans"/>
                <a:ea typeface="Nunito Sans"/>
                <a:cs typeface="Nunito Sans"/>
                <a:sym typeface="Nunito Sans"/>
              </a:rPr>
              <a:t> are </a:t>
            </a:r>
            <a:r>
              <a:rPr b="1" lang="en" sz="1000">
                <a:solidFill>
                  <a:schemeClr val="dk1"/>
                </a:solidFill>
                <a:latin typeface="Nunito Sans"/>
                <a:ea typeface="Nunito Sans"/>
                <a:cs typeface="Nunito Sans"/>
                <a:sym typeface="Nunito Sans"/>
              </a:rPr>
              <a:t>2x as likely</a:t>
            </a:r>
            <a:r>
              <a:rPr lang="en" sz="1000">
                <a:solidFill>
                  <a:schemeClr val="dk1"/>
                </a:solidFill>
                <a:latin typeface="Nunito Sans"/>
                <a:ea typeface="Nunito Sans"/>
                <a:cs typeface="Nunito Sans"/>
                <a:sym typeface="Nunito Sans"/>
              </a:rPr>
              <a:t> as medium maturity orgs and </a:t>
            </a:r>
            <a:r>
              <a:rPr b="1" lang="en" sz="1000">
                <a:solidFill>
                  <a:schemeClr val="dk1"/>
                </a:solidFill>
                <a:latin typeface="Nunito Sans"/>
                <a:ea typeface="Nunito Sans"/>
                <a:cs typeface="Nunito Sans"/>
                <a:sym typeface="Nunito Sans"/>
              </a:rPr>
              <a:t>3x as likely</a:t>
            </a:r>
            <a:r>
              <a:rPr lang="en" sz="1000">
                <a:solidFill>
                  <a:schemeClr val="dk1"/>
                </a:solidFill>
                <a:latin typeface="Nunito Sans"/>
                <a:ea typeface="Nunito Sans"/>
                <a:cs typeface="Nunito Sans"/>
                <a:sym typeface="Nunito Sans"/>
              </a:rPr>
              <a:t> as low maturity orgs to </a:t>
            </a:r>
            <a:r>
              <a:rPr b="1" lang="en" sz="1000">
                <a:solidFill>
                  <a:schemeClr val="dk1"/>
                </a:solidFill>
                <a:latin typeface="Nunito Sans"/>
                <a:ea typeface="Nunito Sans"/>
                <a:cs typeface="Nunito Sans"/>
                <a:sym typeface="Nunito Sans"/>
              </a:rPr>
              <a:t>significantly increase AEO/GEO investments</a:t>
            </a:r>
            <a:r>
              <a:rPr lang="en" sz="1000">
                <a:solidFill>
                  <a:schemeClr val="dk1"/>
                </a:solidFill>
                <a:latin typeface="Nunito Sans"/>
                <a:ea typeface="Nunito Sans"/>
                <a:cs typeface="Nunito Sans"/>
                <a:sym typeface="Nunito Sans"/>
              </a:rPr>
              <a:t> in 2026. </a:t>
            </a:r>
            <a:endParaRPr sz="1000">
              <a:solidFill>
                <a:schemeClr val="dk1"/>
              </a:solidFill>
              <a:latin typeface="Nunito Sans"/>
              <a:ea typeface="Nunito Sans"/>
              <a:cs typeface="Nunito Sans"/>
              <a:sym typeface="Nunito Sans"/>
            </a:endParaRPr>
          </a:p>
          <a:p>
            <a:pPr indent="0" lvl="0" marL="0" marR="38100" rtl="0" algn="l">
              <a:lnSpc>
                <a:spcPct val="115000"/>
              </a:lnSpc>
              <a:spcBef>
                <a:spcPts val="800"/>
              </a:spcBef>
              <a:spcAft>
                <a:spcPts val="0"/>
              </a:spcAft>
              <a:buNone/>
            </a:pPr>
            <a:r>
              <a:rPr b="1" lang="en" sz="1000">
                <a:solidFill>
                  <a:srgbClr val="046773"/>
                </a:solidFill>
                <a:latin typeface="Nunito Sans"/>
                <a:ea typeface="Nunito Sans"/>
                <a:cs typeface="Nunito Sans"/>
                <a:sym typeface="Nunito Sans"/>
              </a:rPr>
              <a:t>Why?</a:t>
            </a:r>
            <a:endParaRPr b="1" sz="1000">
              <a:solidFill>
                <a:srgbClr val="046773"/>
              </a:solidFill>
              <a:latin typeface="Nunito Sans"/>
              <a:ea typeface="Nunito Sans"/>
              <a:cs typeface="Nunito Sans"/>
              <a:sym typeface="Nunito Sans"/>
            </a:endParaRPr>
          </a:p>
          <a:p>
            <a:pPr indent="-120650" lvl="0" marL="342900" marR="38100" rtl="0" algn="l">
              <a:lnSpc>
                <a:spcPct val="115000"/>
              </a:lnSpc>
              <a:spcBef>
                <a:spcPts val="800"/>
              </a:spcBef>
              <a:spcAft>
                <a:spcPts val="0"/>
              </a:spcAft>
              <a:buClr>
                <a:srgbClr val="046773"/>
              </a:buClr>
              <a:buSzPts val="1000"/>
              <a:buFont typeface="Nunito Sans"/>
              <a:buChar char="●"/>
            </a:pPr>
            <a:r>
              <a:rPr lang="en" sz="1000">
                <a:solidFill>
                  <a:schemeClr val="dk1"/>
                </a:solidFill>
                <a:latin typeface="Nunito Sans"/>
                <a:ea typeface="Nunito Sans"/>
                <a:cs typeface="Nunito Sans"/>
                <a:sym typeface="Nunito Sans"/>
              </a:rPr>
              <a:t>They recognize the value of adopting more advanced and specialized technology to monitor, measure, and optimize AI performance.</a:t>
            </a:r>
            <a:endParaRPr sz="1000">
              <a:solidFill>
                <a:schemeClr val="dk1"/>
              </a:solidFill>
              <a:latin typeface="Nunito Sans"/>
              <a:ea typeface="Nunito Sans"/>
              <a:cs typeface="Nunito Sans"/>
              <a:sym typeface="Nunito Sans"/>
            </a:endParaRPr>
          </a:p>
          <a:p>
            <a:pPr indent="-120650" lvl="0" marL="342900" marR="38100" rtl="0" algn="l">
              <a:lnSpc>
                <a:spcPct val="115000"/>
              </a:lnSpc>
              <a:spcBef>
                <a:spcPts val="0"/>
              </a:spcBef>
              <a:spcAft>
                <a:spcPts val="0"/>
              </a:spcAft>
              <a:buClr>
                <a:srgbClr val="046773"/>
              </a:buClr>
              <a:buSzPts val="1000"/>
              <a:buFont typeface="Nunito Sans"/>
              <a:buChar char="●"/>
            </a:pPr>
            <a:r>
              <a:rPr lang="en" sz="1000">
                <a:solidFill>
                  <a:schemeClr val="dk1"/>
                </a:solidFill>
                <a:latin typeface="Nunito Sans"/>
                <a:ea typeface="Nunito Sans"/>
                <a:cs typeface="Nunito Sans"/>
                <a:sym typeface="Nunito Sans"/>
              </a:rPr>
              <a:t>They are looking to increase headcount by hiring more hyper-specific AI-f</a:t>
            </a:r>
            <a:r>
              <a:rPr lang="en" sz="1000">
                <a:solidFill>
                  <a:schemeClr val="dk1"/>
                </a:solidFill>
                <a:latin typeface="Nunito Sans"/>
                <a:ea typeface="Nunito Sans"/>
                <a:cs typeface="Nunito Sans"/>
                <a:sym typeface="Nunito Sans"/>
              </a:rPr>
              <a:t>ocused</a:t>
            </a:r>
            <a:r>
              <a:rPr lang="en" sz="1000">
                <a:solidFill>
                  <a:schemeClr val="dk1"/>
                </a:solidFill>
                <a:latin typeface="Nunito Sans"/>
                <a:ea typeface="Nunito Sans"/>
                <a:cs typeface="Nunito Sans"/>
                <a:sym typeface="Nunito Sans"/>
              </a:rPr>
              <a:t> roles to better understand and optimize AI </a:t>
            </a:r>
            <a:r>
              <a:rPr lang="en" sz="1000">
                <a:solidFill>
                  <a:schemeClr val="dk1"/>
                </a:solidFill>
                <a:latin typeface="Nunito Sans"/>
                <a:ea typeface="Nunito Sans"/>
                <a:cs typeface="Nunito Sans"/>
                <a:sym typeface="Nunito Sans"/>
              </a:rPr>
              <a:t>visibility</a:t>
            </a:r>
            <a:r>
              <a:rPr lang="en" sz="1000">
                <a:solidFill>
                  <a:schemeClr val="dk1"/>
                </a:solidFill>
                <a:latin typeface="Nunito Sans"/>
                <a:ea typeface="Nunito Sans"/>
                <a:cs typeface="Nunito Sans"/>
                <a:sym typeface="Nunito Sans"/>
              </a:rPr>
              <a:t>.</a:t>
            </a:r>
            <a:endParaRPr sz="1000">
              <a:solidFill>
                <a:schemeClr val="dk1"/>
              </a:solidFill>
              <a:latin typeface="Nunito Sans"/>
              <a:ea typeface="Nunito Sans"/>
              <a:cs typeface="Nunito Sans"/>
              <a:sym typeface="Nunito Sans"/>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pic>
        <p:nvPicPr>
          <p:cNvPr id="405" name="Google Shape;405;p58" title="2025-Q4-The 2026 AEO Strategy &amp; Investment Report_Slide#15.png"/>
          <p:cNvPicPr preferRelativeResize="0"/>
          <p:nvPr/>
        </p:nvPicPr>
        <p:blipFill>
          <a:blip r:embed="rId3">
            <a:alphaModFix/>
          </a:blip>
          <a:stretch>
            <a:fillRect/>
          </a:stretch>
        </p:blipFill>
        <p:spPr>
          <a:xfrm>
            <a:off x="542550" y="1222100"/>
            <a:ext cx="3885901" cy="3221794"/>
          </a:xfrm>
          <a:prstGeom prst="rect">
            <a:avLst/>
          </a:prstGeom>
          <a:noFill/>
          <a:ln>
            <a:noFill/>
          </a:ln>
        </p:spPr>
      </p:pic>
      <p:sp>
        <p:nvSpPr>
          <p:cNvPr id="406" name="Google Shape;406;p58"/>
          <p:cNvSpPr txBox="1"/>
          <p:nvPr>
            <p:ph type="ctrTitle"/>
          </p:nvPr>
        </p:nvSpPr>
        <p:spPr>
          <a:xfrm>
            <a:off x="528451" y="639494"/>
            <a:ext cx="7932300" cy="541800"/>
          </a:xfrm>
          <a:prstGeom prst="rect">
            <a:avLst/>
          </a:prstGeom>
        </p:spPr>
        <p:txBody>
          <a:bodyPr anchorCtr="0" anchor="t" bIns="91450" lIns="91450" spcFirstLastPara="1" rIns="91450" wrap="square" tIns="91450">
            <a:noAutofit/>
          </a:bodyPr>
          <a:lstStyle/>
          <a:p>
            <a:pPr indent="0" lvl="0" marL="0" rtl="0" algn="l">
              <a:spcBef>
                <a:spcPts val="0"/>
              </a:spcBef>
              <a:spcAft>
                <a:spcPts val="0"/>
              </a:spcAft>
              <a:buNone/>
            </a:pPr>
            <a:r>
              <a:rPr lang="en" sz="1800"/>
              <a:t>AEO/GEO Resourcing Strategy for 2026</a:t>
            </a:r>
            <a:endParaRPr sz="1800"/>
          </a:p>
        </p:txBody>
      </p:sp>
      <p:sp>
        <p:nvSpPr>
          <p:cNvPr id="407" name="Google Shape;407;p58"/>
          <p:cNvSpPr txBox="1"/>
          <p:nvPr/>
        </p:nvSpPr>
        <p:spPr>
          <a:xfrm>
            <a:off x="4769" y="280781"/>
            <a:ext cx="1300200" cy="222900"/>
          </a:xfrm>
          <a:prstGeom prst="rect">
            <a:avLst/>
          </a:prstGeom>
          <a:solidFill>
            <a:schemeClr val="lt2"/>
          </a:solidFill>
          <a:ln>
            <a:noFill/>
          </a:ln>
        </p:spPr>
        <p:txBody>
          <a:bodyPr anchorCtr="0" anchor="ctr" bIns="69750" lIns="69750" spcFirstLastPara="1" rIns="69750" wrap="square" tIns="69750">
            <a:noAutofit/>
          </a:bodyPr>
          <a:lstStyle/>
          <a:p>
            <a:pPr indent="0" lvl="0" marL="546100" rtl="0" algn="l">
              <a:spcBef>
                <a:spcPts val="0"/>
              </a:spcBef>
              <a:spcAft>
                <a:spcPts val="0"/>
              </a:spcAft>
              <a:buNone/>
            </a:pPr>
            <a:r>
              <a:rPr b="1" lang="en" sz="800">
                <a:solidFill>
                  <a:schemeClr val="dk1"/>
                </a:solidFill>
                <a:latin typeface="Nunito Sans"/>
                <a:ea typeface="Nunito Sans"/>
                <a:cs typeface="Nunito Sans"/>
                <a:sym typeface="Nunito Sans"/>
              </a:rPr>
              <a:t>Introduction</a:t>
            </a:r>
            <a:endParaRPr b="1" sz="800">
              <a:solidFill>
                <a:schemeClr val="dk1"/>
              </a:solidFill>
              <a:latin typeface="Nunito Sans"/>
              <a:ea typeface="Nunito Sans"/>
              <a:cs typeface="Nunito Sans"/>
              <a:sym typeface="Nunito Sans"/>
            </a:endParaRPr>
          </a:p>
        </p:txBody>
      </p:sp>
      <p:sp>
        <p:nvSpPr>
          <p:cNvPr id="408" name="Google Shape;408;p58"/>
          <p:cNvSpPr txBox="1"/>
          <p:nvPr/>
        </p:nvSpPr>
        <p:spPr>
          <a:xfrm>
            <a:off x="4636400" y="1323801"/>
            <a:ext cx="3885900" cy="3460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000">
                <a:solidFill>
                  <a:schemeClr val="dk1"/>
                </a:solidFill>
                <a:latin typeface="Nunito Sans"/>
                <a:ea typeface="Nunito Sans"/>
                <a:cs typeface="Nunito Sans"/>
                <a:sym typeface="Nunito Sans"/>
              </a:rPr>
              <a:t>When it comes to AEO/GEO resourcing strategies for 2026</a:t>
            </a:r>
            <a:r>
              <a:rPr lang="en" sz="1000">
                <a:solidFill>
                  <a:schemeClr val="dk1"/>
                </a:solidFill>
                <a:latin typeface="Nunito Sans"/>
                <a:ea typeface="Nunito Sans"/>
                <a:cs typeface="Nunito Sans"/>
                <a:sym typeface="Nunito Sans"/>
              </a:rPr>
              <a:t>,</a:t>
            </a:r>
            <a:r>
              <a:rPr lang="en" sz="1000">
                <a:solidFill>
                  <a:schemeClr val="dk1"/>
                </a:solidFill>
                <a:latin typeface="Nunito Sans"/>
                <a:ea typeface="Nunito Sans"/>
                <a:cs typeface="Nunito Sans"/>
                <a:sym typeface="Nunito Sans"/>
              </a:rPr>
              <a:t> e</a:t>
            </a:r>
            <a:r>
              <a:rPr lang="en" sz="1000">
                <a:solidFill>
                  <a:schemeClr val="dk1"/>
                </a:solidFill>
                <a:latin typeface="Nunito Sans"/>
                <a:ea typeface="Nunito Sans"/>
                <a:cs typeface="Nunito Sans"/>
                <a:sym typeface="Nunito Sans"/>
              </a:rPr>
              <a:t>nterprise leaders agree that the </a:t>
            </a:r>
            <a:r>
              <a:rPr b="1" lang="en" sz="1000">
                <a:solidFill>
                  <a:schemeClr val="dk1"/>
                </a:solidFill>
                <a:latin typeface="Nunito Sans"/>
                <a:ea typeface="Nunito Sans"/>
                <a:cs typeface="Nunito Sans"/>
                <a:sym typeface="Nunito Sans"/>
              </a:rPr>
              <a:t>best resourcing strategy for 2026 is investing internally</a:t>
            </a:r>
            <a:r>
              <a:rPr lang="en" sz="1000">
                <a:solidFill>
                  <a:schemeClr val="dk1"/>
                </a:solidFill>
                <a:latin typeface="Nunito Sans"/>
                <a:ea typeface="Nunito Sans"/>
                <a:cs typeface="Nunito Sans"/>
                <a:sym typeface="Nunito Sans"/>
              </a:rPr>
              <a:t>.</a:t>
            </a:r>
            <a:endParaRPr sz="1000">
              <a:solidFill>
                <a:schemeClr val="dk1"/>
              </a:solidFill>
              <a:latin typeface="Nunito Sans"/>
              <a:ea typeface="Nunito Sans"/>
              <a:cs typeface="Nunito Sans"/>
              <a:sym typeface="Nunito Sans"/>
            </a:endParaRPr>
          </a:p>
          <a:p>
            <a:pPr indent="-120650" lvl="0" marL="342900" rtl="0" algn="l">
              <a:lnSpc>
                <a:spcPct val="115000"/>
              </a:lnSpc>
              <a:spcBef>
                <a:spcPts val="0"/>
              </a:spcBef>
              <a:spcAft>
                <a:spcPts val="0"/>
              </a:spcAft>
              <a:buClr>
                <a:srgbClr val="046773"/>
              </a:buClr>
              <a:buSzPts val="1000"/>
              <a:buFont typeface="Nunito Sans"/>
              <a:buChar char="●"/>
            </a:pPr>
            <a:r>
              <a:rPr b="1" lang="en" sz="1000">
                <a:solidFill>
                  <a:schemeClr val="dk1"/>
                </a:solidFill>
                <a:latin typeface="Nunito Sans"/>
                <a:ea typeface="Nunito Sans"/>
                <a:cs typeface="Nunito Sans"/>
                <a:sym typeface="Nunito Sans"/>
              </a:rPr>
              <a:t>N</a:t>
            </a:r>
            <a:r>
              <a:rPr b="1" lang="en" sz="1000">
                <a:solidFill>
                  <a:schemeClr val="dk1"/>
                </a:solidFill>
                <a:latin typeface="Nunito Sans"/>
                <a:ea typeface="Nunito Sans"/>
                <a:cs typeface="Nunito Sans"/>
                <a:sym typeface="Nunito Sans"/>
              </a:rPr>
              <a:t>early two-thirds </a:t>
            </a:r>
            <a:r>
              <a:rPr lang="en" sz="1000">
                <a:solidFill>
                  <a:schemeClr val="dk1"/>
                </a:solidFill>
                <a:latin typeface="Nunito Sans"/>
                <a:ea typeface="Nunito Sans"/>
                <a:cs typeface="Nunito Sans"/>
                <a:sym typeface="Nunito Sans"/>
              </a:rPr>
              <a:t>of respondents plan to </a:t>
            </a:r>
            <a:r>
              <a:rPr b="1" lang="en" sz="1000">
                <a:solidFill>
                  <a:schemeClr val="dk1"/>
                </a:solidFill>
                <a:latin typeface="Nunito Sans"/>
                <a:ea typeface="Nunito Sans"/>
                <a:cs typeface="Nunito Sans"/>
                <a:sym typeface="Nunito Sans"/>
              </a:rPr>
              <a:t>upskill their current SEO and marketing team members</a:t>
            </a:r>
            <a:r>
              <a:rPr lang="en" sz="1000">
                <a:solidFill>
                  <a:schemeClr val="dk1"/>
                </a:solidFill>
                <a:latin typeface="Nunito Sans"/>
                <a:ea typeface="Nunito Sans"/>
                <a:cs typeface="Nunito Sans"/>
                <a:sym typeface="Nunito Sans"/>
              </a:rPr>
              <a:t> to optimize their AEO/GEO strategy internally.</a:t>
            </a:r>
            <a:endParaRPr sz="1000">
              <a:solidFill>
                <a:schemeClr val="dk1"/>
              </a:solidFill>
              <a:latin typeface="Nunito Sans"/>
              <a:ea typeface="Nunito Sans"/>
              <a:cs typeface="Nunito Sans"/>
              <a:sym typeface="Nunito Sans"/>
            </a:endParaRPr>
          </a:p>
          <a:p>
            <a:pPr indent="-120650" lvl="0" marL="342900" rtl="0" algn="l">
              <a:lnSpc>
                <a:spcPct val="115000"/>
              </a:lnSpc>
              <a:spcBef>
                <a:spcPts val="0"/>
              </a:spcBef>
              <a:spcAft>
                <a:spcPts val="0"/>
              </a:spcAft>
              <a:buClr>
                <a:srgbClr val="046773"/>
              </a:buClr>
              <a:buSzPts val="1000"/>
              <a:buFont typeface="Nunito Sans"/>
              <a:buChar char="●"/>
            </a:pPr>
            <a:r>
              <a:rPr lang="en" sz="1000">
                <a:solidFill>
                  <a:schemeClr val="dk1"/>
                </a:solidFill>
                <a:latin typeface="Nunito Sans"/>
                <a:ea typeface="Nunito Sans"/>
                <a:cs typeface="Nunito Sans"/>
                <a:sym typeface="Nunito Sans"/>
              </a:rPr>
              <a:t>While one in four</a:t>
            </a:r>
            <a:r>
              <a:rPr lang="en" sz="1000">
                <a:solidFill>
                  <a:schemeClr val="dk1"/>
                </a:solidFill>
                <a:latin typeface="Nunito Sans"/>
                <a:ea typeface="Nunito Sans"/>
                <a:cs typeface="Nunito Sans"/>
                <a:sym typeface="Nunito Sans"/>
              </a:rPr>
              <a:t> </a:t>
            </a:r>
            <a:r>
              <a:rPr b="1" lang="en" sz="1000">
                <a:solidFill>
                  <a:schemeClr val="dk1"/>
                </a:solidFill>
                <a:latin typeface="Nunito Sans"/>
                <a:ea typeface="Nunito Sans"/>
                <a:cs typeface="Nunito Sans"/>
                <a:sym typeface="Nunito Sans"/>
              </a:rPr>
              <a:t>plan to hire new, highly specialized AEO/GEO roles.</a:t>
            </a:r>
            <a:endParaRPr b="1" sz="1000">
              <a:solidFill>
                <a:schemeClr val="dk1"/>
              </a:solidFill>
              <a:latin typeface="Nunito Sans"/>
              <a:ea typeface="Nunito Sans"/>
              <a:cs typeface="Nunito Sans"/>
              <a:sym typeface="Nunito Sans"/>
            </a:endParaRPr>
          </a:p>
          <a:p>
            <a:pPr indent="0" lvl="0" marL="0" rtl="0" algn="l">
              <a:lnSpc>
                <a:spcPct val="115000"/>
              </a:lnSpc>
              <a:spcBef>
                <a:spcPts val="0"/>
              </a:spcBef>
              <a:spcAft>
                <a:spcPts val="0"/>
              </a:spcAft>
              <a:buNone/>
            </a:pPr>
            <a:r>
              <a:t/>
            </a:r>
            <a:endParaRPr sz="1000">
              <a:solidFill>
                <a:schemeClr val="dk1"/>
              </a:solidFill>
              <a:latin typeface="Nunito Sans"/>
              <a:ea typeface="Nunito Sans"/>
              <a:cs typeface="Nunito Sans"/>
              <a:sym typeface="Nunito Sans"/>
            </a:endParaRPr>
          </a:p>
          <a:p>
            <a:pPr indent="0" lvl="0" marL="0" rtl="0" algn="l">
              <a:lnSpc>
                <a:spcPct val="115000"/>
              </a:lnSpc>
              <a:spcBef>
                <a:spcPts val="0"/>
              </a:spcBef>
              <a:spcAft>
                <a:spcPts val="0"/>
              </a:spcAft>
              <a:buNone/>
            </a:pPr>
            <a:r>
              <a:rPr b="1" lang="en" sz="1000">
                <a:solidFill>
                  <a:srgbClr val="046773"/>
                </a:solidFill>
                <a:latin typeface="Nunito Sans"/>
                <a:ea typeface="Nunito Sans"/>
                <a:cs typeface="Nunito Sans"/>
                <a:sym typeface="Nunito Sans"/>
              </a:rPr>
              <a:t>Why?</a:t>
            </a:r>
            <a:endParaRPr b="1" sz="500">
              <a:solidFill>
                <a:srgbClr val="046773"/>
              </a:solidFill>
              <a:latin typeface="Nunito Sans"/>
              <a:ea typeface="Nunito Sans"/>
              <a:cs typeface="Nunito Sans"/>
              <a:sym typeface="Nunito Sans"/>
            </a:endParaRPr>
          </a:p>
          <a:p>
            <a:pPr indent="0" lvl="0" marL="0" rtl="0" algn="l">
              <a:lnSpc>
                <a:spcPct val="115000"/>
              </a:lnSpc>
              <a:spcBef>
                <a:spcPts val="0"/>
              </a:spcBef>
              <a:spcAft>
                <a:spcPts val="0"/>
              </a:spcAft>
              <a:buNone/>
            </a:pPr>
            <a:br>
              <a:rPr b="1" lang="en" sz="500">
                <a:solidFill>
                  <a:schemeClr val="dk1"/>
                </a:solidFill>
                <a:latin typeface="Nunito Sans"/>
                <a:ea typeface="Nunito Sans"/>
                <a:cs typeface="Nunito Sans"/>
                <a:sym typeface="Nunito Sans"/>
              </a:rPr>
            </a:br>
            <a:r>
              <a:rPr lang="en" sz="1000">
                <a:solidFill>
                  <a:schemeClr val="dk1"/>
                </a:solidFill>
                <a:latin typeface="Nunito Sans"/>
                <a:ea typeface="Nunito Sans"/>
                <a:cs typeface="Nunito Sans"/>
                <a:sym typeface="Nunito Sans"/>
              </a:rPr>
              <a:t>Building dedicated in-house AEO/GEO teams ensures organizations can test and iterate faster as AI search surfaces change daily and new disruptions emerge. </a:t>
            </a:r>
            <a:endParaRPr sz="1000">
              <a:solidFill>
                <a:schemeClr val="dk1"/>
              </a:solidFill>
              <a:latin typeface="Nunito Sans"/>
              <a:ea typeface="Nunito Sans"/>
              <a:cs typeface="Nunito Sans"/>
              <a:sym typeface="Nunito Sans"/>
            </a:endParaRPr>
          </a:p>
          <a:p>
            <a:pPr indent="0" lvl="0" marL="0" rtl="0" algn="l">
              <a:lnSpc>
                <a:spcPct val="115000"/>
              </a:lnSpc>
              <a:spcBef>
                <a:spcPts val="0"/>
              </a:spcBef>
              <a:spcAft>
                <a:spcPts val="0"/>
              </a:spcAft>
              <a:buNone/>
            </a:pPr>
            <a:r>
              <a:t/>
            </a:r>
            <a:endParaRPr sz="1000">
              <a:solidFill>
                <a:schemeClr val="dk1"/>
              </a:solidFill>
              <a:latin typeface="Nunito Sans"/>
              <a:ea typeface="Nunito Sans"/>
              <a:cs typeface="Nunito Sans"/>
              <a:sym typeface="Nunito Sans"/>
            </a:endParaRPr>
          </a:p>
          <a:p>
            <a:pPr indent="0" lvl="0" marL="0" rtl="0" algn="l">
              <a:lnSpc>
                <a:spcPct val="115000"/>
              </a:lnSpc>
              <a:spcBef>
                <a:spcPts val="0"/>
              </a:spcBef>
              <a:spcAft>
                <a:spcPts val="0"/>
              </a:spcAft>
              <a:buNone/>
            </a:pPr>
            <a:r>
              <a:rPr lang="en" sz="1000">
                <a:solidFill>
                  <a:schemeClr val="dk1"/>
                </a:solidFill>
                <a:latin typeface="Nunito Sans"/>
                <a:ea typeface="Nunito Sans"/>
                <a:cs typeface="Nunito Sans"/>
                <a:sym typeface="Nunito Sans"/>
              </a:rPr>
              <a:t>This data highlights how enterprise leaders view AEO/GEO as a long-term strategic capability that can provide a competitive advantage when developed internally. </a:t>
            </a:r>
            <a:endParaRPr sz="1000">
              <a:solidFill>
                <a:schemeClr val="dk1"/>
              </a:solidFill>
              <a:latin typeface="Nunito Sans"/>
              <a:ea typeface="Nunito Sans"/>
              <a:cs typeface="Nunito Sans"/>
              <a:sym typeface="Nunito Sans"/>
            </a:endParaRPr>
          </a:p>
        </p:txBody>
      </p:sp>
      <p:sp>
        <p:nvSpPr>
          <p:cNvPr id="409" name="Google Shape;409;p58"/>
          <p:cNvSpPr txBox="1"/>
          <p:nvPr/>
        </p:nvSpPr>
        <p:spPr>
          <a:xfrm>
            <a:off x="4775" y="280775"/>
            <a:ext cx="1690500" cy="222900"/>
          </a:xfrm>
          <a:prstGeom prst="rect">
            <a:avLst/>
          </a:prstGeom>
          <a:solidFill>
            <a:srgbClr val="046773"/>
          </a:solidFill>
          <a:ln>
            <a:noFill/>
          </a:ln>
        </p:spPr>
        <p:txBody>
          <a:bodyPr anchorCtr="0" anchor="ctr" bIns="69750" lIns="69750" spcFirstLastPara="1" rIns="69750" wrap="square" tIns="69750">
            <a:noAutofit/>
          </a:bodyPr>
          <a:lstStyle/>
          <a:p>
            <a:pPr indent="0" lvl="0" marL="457200" rtl="0" algn="l">
              <a:spcBef>
                <a:spcPts val="0"/>
              </a:spcBef>
              <a:spcAft>
                <a:spcPts val="0"/>
              </a:spcAft>
              <a:buNone/>
            </a:pPr>
            <a:r>
              <a:rPr b="1" lang="en" sz="800">
                <a:solidFill>
                  <a:schemeClr val="lt1"/>
                </a:solidFill>
                <a:latin typeface="Nunito Sans"/>
                <a:ea typeface="Nunito Sans"/>
                <a:cs typeface="Nunito Sans"/>
                <a:sym typeface="Nunito Sans"/>
              </a:rPr>
              <a:t>AEO/GEO Investments</a:t>
            </a:r>
            <a:endParaRPr b="1" sz="800">
              <a:solidFill>
                <a:schemeClr val="lt1"/>
              </a:solidFill>
              <a:latin typeface="Nunito Sans"/>
              <a:ea typeface="Nunito Sans"/>
              <a:cs typeface="Nunito Sans"/>
              <a:sym typeface="Nunito Sans"/>
            </a:endParaRPr>
          </a:p>
        </p:txBody>
      </p:sp>
      <p:sp>
        <p:nvSpPr>
          <p:cNvPr id="410" name="Google Shape;410;p58"/>
          <p:cNvSpPr txBox="1"/>
          <p:nvPr>
            <p:ph idx="1" type="subTitle"/>
          </p:nvPr>
        </p:nvSpPr>
        <p:spPr>
          <a:xfrm>
            <a:off x="522625" y="986553"/>
            <a:ext cx="3634500" cy="257100"/>
          </a:xfrm>
          <a:prstGeom prst="rect">
            <a:avLst/>
          </a:prstGeom>
        </p:spPr>
        <p:txBody>
          <a:bodyPr anchorCtr="0" anchor="t" bIns="91450" lIns="91450" spcFirstLastPara="1" rIns="91450" wrap="square" tIns="91450">
            <a:noAutofit/>
          </a:bodyPr>
          <a:lstStyle/>
          <a:p>
            <a:pPr indent="0" lvl="0" marL="0" rtl="0" algn="l">
              <a:spcBef>
                <a:spcPts val="0"/>
              </a:spcBef>
              <a:spcAft>
                <a:spcPts val="0"/>
              </a:spcAft>
              <a:buNone/>
            </a:pPr>
            <a:r>
              <a:rPr b="1" lang="en">
                <a:solidFill>
                  <a:srgbClr val="046773"/>
                </a:solidFill>
              </a:rPr>
              <a:t>Overall</a:t>
            </a:r>
            <a:endParaRPr b="1">
              <a:solidFill>
                <a:srgbClr val="046773"/>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414" name="Shape 414"/>
        <p:cNvGrpSpPr/>
        <p:nvPr/>
      </p:nvGrpSpPr>
      <p:grpSpPr>
        <a:xfrm>
          <a:off x="0" y="0"/>
          <a:ext cx="0" cy="0"/>
          <a:chOff x="0" y="0"/>
          <a:chExt cx="0" cy="0"/>
        </a:xfrm>
      </p:grpSpPr>
      <p:pic>
        <p:nvPicPr>
          <p:cNvPr id="415" name="Google Shape;415;p59" title="16-01.png"/>
          <p:cNvPicPr preferRelativeResize="0"/>
          <p:nvPr/>
        </p:nvPicPr>
        <p:blipFill>
          <a:blip r:embed="rId3">
            <a:alphaModFix/>
          </a:blip>
          <a:stretch>
            <a:fillRect/>
          </a:stretch>
        </p:blipFill>
        <p:spPr>
          <a:xfrm>
            <a:off x="0" y="0"/>
            <a:ext cx="9144003" cy="5143501"/>
          </a:xfrm>
          <a:prstGeom prst="rect">
            <a:avLst/>
          </a:prstGeom>
          <a:noFill/>
          <a:ln>
            <a:noFill/>
          </a:ln>
        </p:spPr>
      </p:pic>
      <p:pic>
        <p:nvPicPr>
          <p:cNvPr descr="LinkedIn App White Icon SVG Vector &amp; PNG Free Download | UXWing" id="416" name="Google Shape;416;p59">
            <a:hlinkClick r:id="rId4"/>
          </p:cNvPr>
          <p:cNvPicPr preferRelativeResize="0"/>
          <p:nvPr/>
        </p:nvPicPr>
        <p:blipFill>
          <a:blip r:embed="rId5">
            <a:alphaModFix/>
          </a:blip>
          <a:stretch>
            <a:fillRect/>
          </a:stretch>
        </p:blipFill>
        <p:spPr>
          <a:xfrm>
            <a:off x="1187317" y="3714468"/>
            <a:ext cx="174749" cy="17474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pic>
        <p:nvPicPr>
          <p:cNvPr id="421" name="Google Shape;421;p60" title="2025-Q4-The 2026 AEO Strategy &amp; Investment Report-09.png"/>
          <p:cNvPicPr preferRelativeResize="0"/>
          <p:nvPr/>
        </p:nvPicPr>
        <p:blipFill>
          <a:blip r:embed="rId3">
            <a:alphaModFix/>
          </a:blip>
          <a:stretch>
            <a:fillRect/>
          </a:stretch>
        </p:blipFill>
        <p:spPr>
          <a:xfrm rot="10800000">
            <a:off x="0" y="0"/>
            <a:ext cx="9144003" cy="5143501"/>
          </a:xfrm>
          <a:prstGeom prst="rect">
            <a:avLst/>
          </a:prstGeom>
          <a:noFill/>
          <a:ln>
            <a:noFill/>
          </a:ln>
        </p:spPr>
      </p:pic>
      <p:pic>
        <p:nvPicPr>
          <p:cNvPr id="422" name="Google Shape;422;p60" title="2025-Q4-The 2026 AEO Strategy &amp; Investment Report-08.png"/>
          <p:cNvPicPr preferRelativeResize="0"/>
          <p:nvPr/>
        </p:nvPicPr>
        <p:blipFill rotWithShape="1">
          <a:blip r:embed="rId4">
            <a:alphaModFix/>
          </a:blip>
          <a:srcRect b="4151" l="0" r="24213" t="2755"/>
          <a:stretch/>
        </p:blipFill>
        <p:spPr>
          <a:xfrm>
            <a:off x="5396351" y="1803375"/>
            <a:ext cx="3747651" cy="3340127"/>
          </a:xfrm>
          <a:prstGeom prst="rect">
            <a:avLst/>
          </a:prstGeom>
          <a:noFill/>
          <a:ln>
            <a:noFill/>
          </a:ln>
        </p:spPr>
      </p:pic>
      <p:sp>
        <p:nvSpPr>
          <p:cNvPr id="423" name="Google Shape;423;p60"/>
          <p:cNvSpPr txBox="1"/>
          <p:nvPr>
            <p:ph idx="4294967295" type="ctrTitle"/>
          </p:nvPr>
        </p:nvSpPr>
        <p:spPr>
          <a:xfrm>
            <a:off x="736350" y="3046775"/>
            <a:ext cx="6148200" cy="792600"/>
          </a:xfrm>
          <a:prstGeom prst="rect">
            <a:avLst/>
          </a:prstGeom>
        </p:spPr>
        <p:txBody>
          <a:bodyPr anchorCtr="0" anchor="b" bIns="91450" lIns="91450" spcFirstLastPara="1" rIns="91450" wrap="square" tIns="91450">
            <a:noAutofit/>
          </a:bodyPr>
          <a:lstStyle/>
          <a:p>
            <a:pPr indent="0" lvl="0" marL="0" rtl="0" algn="l">
              <a:spcBef>
                <a:spcPts val="0"/>
              </a:spcBef>
              <a:spcAft>
                <a:spcPts val="0"/>
              </a:spcAft>
              <a:buNone/>
            </a:pPr>
            <a:r>
              <a:rPr lang="en" sz="4200">
                <a:solidFill>
                  <a:schemeClr val="lt1"/>
                </a:solidFill>
              </a:rPr>
              <a:t>AEO</a:t>
            </a:r>
            <a:r>
              <a:rPr lang="en" sz="4200">
                <a:solidFill>
                  <a:schemeClr val="lt1"/>
                </a:solidFill>
              </a:rPr>
              <a:t>/GEO</a:t>
            </a:r>
            <a:r>
              <a:rPr lang="en" sz="4200">
                <a:solidFill>
                  <a:schemeClr val="lt1"/>
                </a:solidFill>
              </a:rPr>
              <a:t> Technology</a:t>
            </a:r>
            <a:endParaRPr sz="4200">
              <a:solidFill>
                <a:schemeClr val="lt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pic>
        <p:nvPicPr>
          <p:cNvPr id="428" name="Google Shape;428;p61" title="2025-Q4-The 2026 AEO Strategy &amp; Investment Report_Slide#17.png"/>
          <p:cNvPicPr preferRelativeResize="0"/>
          <p:nvPr/>
        </p:nvPicPr>
        <p:blipFill>
          <a:blip r:embed="rId3">
            <a:alphaModFix/>
          </a:blip>
          <a:stretch>
            <a:fillRect/>
          </a:stretch>
        </p:blipFill>
        <p:spPr>
          <a:xfrm>
            <a:off x="548303" y="1528170"/>
            <a:ext cx="4009293" cy="3324124"/>
          </a:xfrm>
          <a:prstGeom prst="rect">
            <a:avLst/>
          </a:prstGeom>
          <a:noFill/>
          <a:ln>
            <a:noFill/>
          </a:ln>
        </p:spPr>
      </p:pic>
      <p:sp>
        <p:nvSpPr>
          <p:cNvPr id="429" name="Google Shape;429;p61"/>
          <p:cNvSpPr/>
          <p:nvPr/>
        </p:nvSpPr>
        <p:spPr>
          <a:xfrm>
            <a:off x="4746475" y="2149600"/>
            <a:ext cx="3004200" cy="2456400"/>
          </a:xfrm>
          <a:prstGeom prst="roundRect">
            <a:avLst>
              <a:gd fmla="val 10140" name="adj"/>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unito Sans"/>
              <a:ea typeface="Nunito Sans"/>
              <a:cs typeface="Nunito Sans"/>
              <a:sym typeface="Nunito Sans"/>
            </a:endParaRPr>
          </a:p>
        </p:txBody>
      </p:sp>
      <p:sp>
        <p:nvSpPr>
          <p:cNvPr id="430" name="Google Shape;430;p61"/>
          <p:cNvSpPr txBox="1"/>
          <p:nvPr>
            <p:ph type="ctrTitle"/>
          </p:nvPr>
        </p:nvSpPr>
        <p:spPr>
          <a:xfrm>
            <a:off x="528044" y="640627"/>
            <a:ext cx="7932300" cy="316500"/>
          </a:xfrm>
          <a:prstGeom prst="rect">
            <a:avLst/>
          </a:prstGeom>
        </p:spPr>
        <p:txBody>
          <a:bodyPr anchorCtr="0" anchor="t" bIns="91450" lIns="91450" spcFirstLastPara="1" rIns="91450" wrap="square" tIns="91450">
            <a:noAutofit/>
          </a:bodyPr>
          <a:lstStyle/>
          <a:p>
            <a:pPr indent="0" lvl="0" marL="0" rtl="0" algn="l">
              <a:spcBef>
                <a:spcPts val="0"/>
              </a:spcBef>
              <a:spcAft>
                <a:spcPts val="0"/>
              </a:spcAft>
              <a:buNone/>
            </a:pPr>
            <a:r>
              <a:rPr lang="en" sz="1800"/>
              <a:t>AEO/GEO Technology Use</a:t>
            </a:r>
            <a:endParaRPr sz="1800"/>
          </a:p>
        </p:txBody>
      </p:sp>
      <p:sp>
        <p:nvSpPr>
          <p:cNvPr id="431" name="Google Shape;431;p61"/>
          <p:cNvSpPr txBox="1"/>
          <p:nvPr/>
        </p:nvSpPr>
        <p:spPr>
          <a:xfrm>
            <a:off x="4931005" y="3238950"/>
            <a:ext cx="2422200" cy="1099800"/>
          </a:xfrm>
          <a:prstGeom prst="rect">
            <a:avLst/>
          </a:prstGeom>
          <a:noFill/>
          <a:ln>
            <a:noFill/>
          </a:ln>
        </p:spPr>
        <p:txBody>
          <a:bodyPr anchorCtr="0" anchor="ctr" bIns="119875" lIns="119875" spcFirstLastPara="1" rIns="119875" wrap="square" tIns="119875">
            <a:noAutofit/>
          </a:bodyPr>
          <a:lstStyle/>
          <a:p>
            <a:pPr indent="0" lvl="0" marL="57150" marR="36471" rtl="0" algn="l">
              <a:lnSpc>
                <a:spcPct val="115000"/>
              </a:lnSpc>
              <a:spcBef>
                <a:spcPts val="0"/>
              </a:spcBef>
              <a:spcAft>
                <a:spcPts val="1000"/>
              </a:spcAft>
              <a:buNone/>
            </a:pPr>
            <a:r>
              <a:rPr lang="en" sz="1200">
                <a:solidFill>
                  <a:schemeClr val="dk1"/>
                </a:solidFill>
                <a:latin typeface="Nunito Sans"/>
                <a:ea typeface="Nunito Sans"/>
                <a:cs typeface="Nunito Sans"/>
                <a:sym typeface="Nunito Sans"/>
              </a:rPr>
              <a:t>reported using a </a:t>
            </a:r>
            <a:r>
              <a:rPr b="1" lang="en" sz="1200">
                <a:solidFill>
                  <a:srgbClr val="046773"/>
                </a:solidFill>
                <a:latin typeface="Nunito Sans"/>
                <a:ea typeface="Nunito Sans"/>
                <a:cs typeface="Nunito Sans"/>
                <a:sym typeface="Nunito Sans"/>
              </a:rPr>
              <a:t>fully integrated AEO platform</a:t>
            </a:r>
            <a:r>
              <a:rPr lang="en" sz="1200">
                <a:solidFill>
                  <a:schemeClr val="dk1"/>
                </a:solidFill>
                <a:latin typeface="Nunito Sans"/>
                <a:ea typeface="Nunito Sans"/>
                <a:cs typeface="Nunito Sans"/>
                <a:sym typeface="Nunito Sans"/>
              </a:rPr>
              <a:t> for their AEO/GEO strategy.</a:t>
            </a:r>
            <a:endParaRPr sz="1200">
              <a:solidFill>
                <a:schemeClr val="dk1"/>
              </a:solidFill>
              <a:latin typeface="Nunito Sans"/>
              <a:ea typeface="Nunito Sans"/>
              <a:cs typeface="Nunito Sans"/>
              <a:sym typeface="Nunito Sans"/>
            </a:endParaRPr>
          </a:p>
        </p:txBody>
      </p:sp>
      <p:sp>
        <p:nvSpPr>
          <p:cNvPr id="432" name="Google Shape;432;p61"/>
          <p:cNvSpPr txBox="1"/>
          <p:nvPr/>
        </p:nvSpPr>
        <p:spPr>
          <a:xfrm>
            <a:off x="4921471" y="2713722"/>
            <a:ext cx="1588500" cy="923400"/>
          </a:xfrm>
          <a:prstGeom prst="rect">
            <a:avLst/>
          </a:prstGeom>
          <a:noFill/>
          <a:ln>
            <a:noFill/>
          </a:ln>
        </p:spPr>
        <p:txBody>
          <a:bodyPr anchorCtr="0" anchor="ctr" bIns="91425" lIns="91425" spcFirstLastPara="1" rIns="91425" wrap="square" tIns="91425">
            <a:noAutofit/>
          </a:bodyPr>
          <a:lstStyle/>
          <a:p>
            <a:pPr indent="0" lvl="0" marL="0" rtl="0" algn="r">
              <a:lnSpc>
                <a:spcPct val="115000"/>
              </a:lnSpc>
              <a:spcBef>
                <a:spcPts val="0"/>
              </a:spcBef>
              <a:spcAft>
                <a:spcPts val="1000"/>
              </a:spcAft>
              <a:buNone/>
            </a:pPr>
            <a:r>
              <a:rPr lang="en" sz="4800">
                <a:solidFill>
                  <a:srgbClr val="046773"/>
                </a:solidFill>
                <a:latin typeface="Nunito Sans ExtraBold"/>
                <a:ea typeface="Nunito Sans ExtraBold"/>
                <a:cs typeface="Nunito Sans ExtraBold"/>
                <a:sym typeface="Nunito Sans ExtraBold"/>
              </a:rPr>
              <a:t>51</a:t>
            </a:r>
            <a:r>
              <a:rPr lang="en" sz="4800">
                <a:solidFill>
                  <a:srgbClr val="046773"/>
                </a:solidFill>
                <a:latin typeface="Nunito Sans ExtraBold"/>
                <a:ea typeface="Nunito Sans ExtraBold"/>
                <a:cs typeface="Nunito Sans ExtraBold"/>
                <a:sym typeface="Nunito Sans ExtraBold"/>
              </a:rPr>
              <a:t>%</a:t>
            </a:r>
            <a:endParaRPr sz="4800">
              <a:solidFill>
                <a:srgbClr val="046773"/>
              </a:solidFill>
              <a:latin typeface="Nunito Sans ExtraBold"/>
              <a:ea typeface="Nunito Sans ExtraBold"/>
              <a:cs typeface="Nunito Sans ExtraBold"/>
              <a:sym typeface="Nunito Sans ExtraBold"/>
            </a:endParaRPr>
          </a:p>
        </p:txBody>
      </p:sp>
      <p:sp>
        <p:nvSpPr>
          <p:cNvPr id="433" name="Google Shape;433;p61"/>
          <p:cNvSpPr txBox="1"/>
          <p:nvPr/>
        </p:nvSpPr>
        <p:spPr>
          <a:xfrm>
            <a:off x="4775" y="280775"/>
            <a:ext cx="1664100" cy="222900"/>
          </a:xfrm>
          <a:prstGeom prst="rect">
            <a:avLst/>
          </a:prstGeom>
          <a:solidFill>
            <a:srgbClr val="046773"/>
          </a:solidFill>
          <a:ln>
            <a:noFill/>
          </a:ln>
        </p:spPr>
        <p:txBody>
          <a:bodyPr anchorCtr="0" anchor="ctr" bIns="69750" lIns="69750" spcFirstLastPara="1" rIns="69750" wrap="square" tIns="69750">
            <a:noAutofit/>
          </a:bodyPr>
          <a:lstStyle/>
          <a:p>
            <a:pPr indent="0" lvl="0" marL="457200" rtl="0" algn="l">
              <a:spcBef>
                <a:spcPts val="0"/>
              </a:spcBef>
              <a:spcAft>
                <a:spcPts val="0"/>
              </a:spcAft>
              <a:buNone/>
            </a:pPr>
            <a:r>
              <a:rPr b="1" lang="en" sz="800">
                <a:solidFill>
                  <a:schemeClr val="lt1"/>
                </a:solidFill>
                <a:latin typeface="Nunito Sans"/>
                <a:ea typeface="Nunito Sans"/>
                <a:cs typeface="Nunito Sans"/>
                <a:sym typeface="Nunito Sans"/>
              </a:rPr>
              <a:t>AEO/GEO Technology</a:t>
            </a:r>
            <a:endParaRPr b="1" sz="800">
              <a:solidFill>
                <a:schemeClr val="lt1"/>
              </a:solidFill>
              <a:latin typeface="Nunito Sans"/>
              <a:ea typeface="Nunito Sans"/>
              <a:cs typeface="Nunito Sans"/>
              <a:sym typeface="Nunito Sans"/>
            </a:endParaRPr>
          </a:p>
        </p:txBody>
      </p:sp>
      <p:sp>
        <p:nvSpPr>
          <p:cNvPr id="434" name="Google Shape;434;p61"/>
          <p:cNvSpPr txBox="1"/>
          <p:nvPr>
            <p:ph idx="1" type="subTitle"/>
          </p:nvPr>
        </p:nvSpPr>
        <p:spPr>
          <a:xfrm>
            <a:off x="522625" y="986553"/>
            <a:ext cx="3634500" cy="257100"/>
          </a:xfrm>
          <a:prstGeom prst="rect">
            <a:avLst/>
          </a:prstGeom>
        </p:spPr>
        <p:txBody>
          <a:bodyPr anchorCtr="0" anchor="t" bIns="91450" lIns="91450" spcFirstLastPara="1" rIns="91450" wrap="square" tIns="91450">
            <a:noAutofit/>
          </a:bodyPr>
          <a:lstStyle/>
          <a:p>
            <a:pPr indent="0" lvl="0" marL="0" rtl="0" algn="l">
              <a:spcBef>
                <a:spcPts val="0"/>
              </a:spcBef>
              <a:spcAft>
                <a:spcPts val="0"/>
              </a:spcAft>
              <a:buNone/>
            </a:pPr>
            <a:r>
              <a:rPr b="1" lang="en">
                <a:solidFill>
                  <a:srgbClr val="046773"/>
                </a:solidFill>
              </a:rPr>
              <a:t>Overall</a:t>
            </a:r>
            <a:endParaRPr b="1">
              <a:solidFill>
                <a:srgbClr val="046773"/>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pic>
        <p:nvPicPr>
          <p:cNvPr id="439" name="Google Shape;439;p62" title="2025-Q4-The 2026 AEO Strategy &amp; Investment Report_Slide#18.png"/>
          <p:cNvPicPr preferRelativeResize="0"/>
          <p:nvPr/>
        </p:nvPicPr>
        <p:blipFill>
          <a:blip r:embed="rId3">
            <a:alphaModFix/>
          </a:blip>
          <a:stretch>
            <a:fillRect/>
          </a:stretch>
        </p:blipFill>
        <p:spPr>
          <a:xfrm>
            <a:off x="4339525" y="1198884"/>
            <a:ext cx="4739574" cy="3688918"/>
          </a:xfrm>
          <a:prstGeom prst="rect">
            <a:avLst/>
          </a:prstGeom>
          <a:noFill/>
          <a:ln>
            <a:noFill/>
          </a:ln>
        </p:spPr>
      </p:pic>
      <p:sp>
        <p:nvSpPr>
          <p:cNvPr id="440" name="Google Shape;440;p62"/>
          <p:cNvSpPr/>
          <p:nvPr/>
        </p:nvSpPr>
        <p:spPr>
          <a:xfrm>
            <a:off x="618225" y="1461950"/>
            <a:ext cx="3787800" cy="754500"/>
          </a:xfrm>
          <a:prstGeom prst="roundRect">
            <a:avLst>
              <a:gd fmla="val 10140" name="adj"/>
            </a:avLst>
          </a:prstGeom>
          <a:solidFill>
            <a:schemeClr val="dk2"/>
          </a:solidFill>
          <a:ln>
            <a:noFill/>
          </a:ln>
        </p:spPr>
        <p:txBody>
          <a:bodyPr anchorCtr="0" anchor="ctr" bIns="91425" lIns="91425" spcFirstLastPara="1" rIns="91425" wrap="square" tIns="91425">
            <a:noAutofit/>
          </a:bodyPr>
          <a:lstStyle/>
          <a:p>
            <a:pPr indent="0" lvl="0" marL="0" marR="35363" rtl="0" algn="l">
              <a:lnSpc>
                <a:spcPct val="115000"/>
              </a:lnSpc>
              <a:spcBef>
                <a:spcPts val="0"/>
              </a:spcBef>
              <a:spcAft>
                <a:spcPts val="1000"/>
              </a:spcAft>
              <a:buNone/>
            </a:pPr>
            <a:r>
              <a:t/>
            </a:r>
            <a:endParaRPr sz="1000">
              <a:latin typeface="Nunito Sans"/>
              <a:ea typeface="Nunito Sans"/>
              <a:cs typeface="Nunito Sans"/>
              <a:sym typeface="Nunito Sans"/>
            </a:endParaRPr>
          </a:p>
        </p:txBody>
      </p:sp>
      <p:sp>
        <p:nvSpPr>
          <p:cNvPr id="441" name="Google Shape;441;p62"/>
          <p:cNvSpPr txBox="1"/>
          <p:nvPr>
            <p:ph idx="1" type="subTitle"/>
          </p:nvPr>
        </p:nvSpPr>
        <p:spPr>
          <a:xfrm>
            <a:off x="519775" y="979668"/>
            <a:ext cx="3634500" cy="429600"/>
          </a:xfrm>
          <a:prstGeom prst="rect">
            <a:avLst/>
          </a:prstGeom>
        </p:spPr>
        <p:txBody>
          <a:bodyPr anchorCtr="0" anchor="t" bIns="91450" lIns="91450" spcFirstLastPara="1" rIns="91450" wrap="square" tIns="91450">
            <a:noAutofit/>
          </a:bodyPr>
          <a:lstStyle/>
          <a:p>
            <a:pPr indent="0" lvl="0" marL="0" rtl="0" algn="l">
              <a:spcBef>
                <a:spcPts val="0"/>
              </a:spcBef>
              <a:spcAft>
                <a:spcPts val="0"/>
              </a:spcAft>
              <a:buNone/>
            </a:pPr>
            <a:r>
              <a:rPr b="1" lang="en">
                <a:solidFill>
                  <a:srgbClr val="046773"/>
                </a:solidFill>
              </a:rPr>
              <a:t>By AEO/GEO Maturity Level</a:t>
            </a:r>
            <a:endParaRPr b="1">
              <a:solidFill>
                <a:srgbClr val="046773"/>
              </a:solidFill>
            </a:endParaRPr>
          </a:p>
        </p:txBody>
      </p:sp>
      <p:sp>
        <p:nvSpPr>
          <p:cNvPr id="442" name="Google Shape;442;p62"/>
          <p:cNvSpPr txBox="1"/>
          <p:nvPr/>
        </p:nvSpPr>
        <p:spPr>
          <a:xfrm>
            <a:off x="538000" y="2300750"/>
            <a:ext cx="3868200" cy="1790400"/>
          </a:xfrm>
          <a:prstGeom prst="rect">
            <a:avLst/>
          </a:prstGeom>
          <a:noFill/>
          <a:ln>
            <a:noFill/>
          </a:ln>
        </p:spPr>
        <p:txBody>
          <a:bodyPr anchorCtr="0" anchor="t" bIns="69750" lIns="69750" spcFirstLastPara="1" rIns="69750" wrap="square" tIns="69750">
            <a:spAutoFit/>
          </a:bodyPr>
          <a:lstStyle/>
          <a:p>
            <a:pPr indent="0" lvl="0" marL="0" rtl="0" algn="l">
              <a:lnSpc>
                <a:spcPct val="115000"/>
              </a:lnSpc>
              <a:spcBef>
                <a:spcPts val="0"/>
              </a:spcBef>
              <a:spcAft>
                <a:spcPts val="0"/>
              </a:spcAft>
              <a:buNone/>
            </a:pPr>
            <a:r>
              <a:rPr b="1" lang="en" sz="1000">
                <a:solidFill>
                  <a:srgbClr val="046773"/>
                </a:solidFill>
                <a:latin typeface="Nunito Sans"/>
                <a:ea typeface="Nunito Sans"/>
                <a:cs typeface="Nunito Sans"/>
                <a:sym typeface="Nunito Sans"/>
              </a:rPr>
              <a:t>Why?</a:t>
            </a:r>
            <a:endParaRPr b="1" sz="1000">
              <a:solidFill>
                <a:srgbClr val="046773"/>
              </a:solidFill>
              <a:latin typeface="Nunito Sans"/>
              <a:ea typeface="Nunito Sans"/>
              <a:cs typeface="Nunito Sans"/>
              <a:sym typeface="Nunito Sans"/>
            </a:endParaRPr>
          </a:p>
          <a:p>
            <a:pPr indent="0" lvl="0" marL="0" rtl="0" algn="l">
              <a:lnSpc>
                <a:spcPct val="115000"/>
              </a:lnSpc>
              <a:spcBef>
                <a:spcPts val="1000"/>
              </a:spcBef>
              <a:spcAft>
                <a:spcPts val="0"/>
              </a:spcAft>
              <a:buNone/>
            </a:pPr>
            <a:r>
              <a:rPr lang="en" sz="1000">
                <a:solidFill>
                  <a:schemeClr val="dk1"/>
                </a:solidFill>
                <a:latin typeface="Nunito Sans"/>
                <a:ea typeface="Nunito Sans"/>
                <a:cs typeface="Nunito Sans"/>
                <a:sym typeface="Nunito Sans"/>
              </a:rPr>
              <a:t>O</a:t>
            </a:r>
            <a:r>
              <a:rPr lang="en" sz="1000">
                <a:solidFill>
                  <a:schemeClr val="dk1"/>
                </a:solidFill>
                <a:latin typeface="Nunito Sans"/>
                <a:ea typeface="Nunito Sans"/>
                <a:cs typeface="Nunito Sans"/>
                <a:sym typeface="Nunito Sans"/>
              </a:rPr>
              <a:t>rganizations with high AEO/GEO maturity understand that </a:t>
            </a:r>
            <a:r>
              <a:rPr b="1" lang="en" sz="1000">
                <a:solidFill>
                  <a:schemeClr val="dk1"/>
                </a:solidFill>
                <a:latin typeface="Nunito Sans"/>
                <a:ea typeface="Nunito Sans"/>
                <a:cs typeface="Nunito Sans"/>
                <a:sym typeface="Nunito Sans"/>
              </a:rPr>
              <a:t>siloed</a:t>
            </a:r>
            <a:r>
              <a:rPr b="1" lang="en" sz="1000">
                <a:solidFill>
                  <a:schemeClr val="dk1"/>
                </a:solidFill>
                <a:latin typeface="Nunito Sans"/>
                <a:ea typeface="Nunito Sans"/>
                <a:cs typeface="Nunito Sans"/>
                <a:sym typeface="Nunito Sans"/>
              </a:rPr>
              <a:t> point solutions can’t provide the monitoring, measurement, and optimization capabilities </a:t>
            </a:r>
            <a:r>
              <a:rPr lang="en" sz="1000">
                <a:solidFill>
                  <a:schemeClr val="dk1"/>
                </a:solidFill>
                <a:latin typeface="Nunito Sans"/>
                <a:ea typeface="Nunito Sans"/>
                <a:cs typeface="Nunito Sans"/>
                <a:sym typeface="Nunito Sans"/>
              </a:rPr>
              <a:t>they need to maximize their AI presence and market share.</a:t>
            </a:r>
            <a:endParaRPr sz="1000">
              <a:solidFill>
                <a:schemeClr val="dk1"/>
              </a:solidFill>
              <a:latin typeface="Nunito Sans"/>
              <a:ea typeface="Nunito Sans"/>
              <a:cs typeface="Nunito Sans"/>
              <a:sym typeface="Nunito Sans"/>
            </a:endParaRPr>
          </a:p>
          <a:p>
            <a:pPr indent="0" lvl="0" marL="0" marR="38100" rtl="0" algn="l">
              <a:lnSpc>
                <a:spcPct val="115000"/>
              </a:lnSpc>
              <a:spcBef>
                <a:spcPts val="1000"/>
              </a:spcBef>
              <a:spcAft>
                <a:spcPts val="800"/>
              </a:spcAft>
              <a:buNone/>
            </a:pPr>
            <a:r>
              <a:rPr lang="en" sz="1000">
                <a:solidFill>
                  <a:schemeClr val="dk1"/>
                </a:solidFill>
                <a:latin typeface="Nunito Sans"/>
                <a:ea typeface="Nunito Sans"/>
                <a:cs typeface="Nunito Sans"/>
                <a:sym typeface="Nunito Sans"/>
              </a:rPr>
              <a:t>Additionally</a:t>
            </a:r>
            <a:r>
              <a:rPr lang="en" sz="1000">
                <a:solidFill>
                  <a:schemeClr val="dk1"/>
                </a:solidFill>
                <a:latin typeface="Nunito Sans"/>
                <a:ea typeface="Nunito Sans"/>
                <a:cs typeface="Nunito Sans"/>
                <a:sym typeface="Nunito Sans"/>
              </a:rPr>
              <a:t>, </a:t>
            </a:r>
            <a:r>
              <a:rPr lang="en" sz="1000">
                <a:solidFill>
                  <a:schemeClr val="dk1"/>
                </a:solidFill>
                <a:latin typeface="Nunito Sans"/>
                <a:ea typeface="Nunito Sans"/>
                <a:cs typeface="Nunito Sans"/>
                <a:sym typeface="Nunito Sans"/>
              </a:rPr>
              <a:t>100% of respondents reported using an AEO tool of some kind</a:t>
            </a:r>
            <a:r>
              <a:rPr lang="en" sz="1000">
                <a:solidFill>
                  <a:schemeClr val="dk1"/>
                </a:solidFill>
                <a:latin typeface="Nunito Sans"/>
                <a:ea typeface="Nunito Sans"/>
                <a:cs typeface="Nunito Sans"/>
                <a:sym typeface="Nunito Sans"/>
              </a:rPr>
              <a:t>, proving it’s not feasible for enterprise-level organizations to manually measure AEO/GEO performance.</a:t>
            </a:r>
            <a:endParaRPr sz="1000">
              <a:solidFill>
                <a:schemeClr val="dk1"/>
              </a:solidFill>
              <a:latin typeface="Nunito Sans"/>
              <a:ea typeface="Nunito Sans"/>
              <a:cs typeface="Nunito Sans"/>
              <a:sym typeface="Nunito Sans"/>
            </a:endParaRPr>
          </a:p>
        </p:txBody>
      </p:sp>
      <p:sp>
        <p:nvSpPr>
          <p:cNvPr id="443" name="Google Shape;443;p62"/>
          <p:cNvSpPr txBox="1"/>
          <p:nvPr/>
        </p:nvSpPr>
        <p:spPr>
          <a:xfrm>
            <a:off x="739696" y="1527796"/>
            <a:ext cx="3603000" cy="648900"/>
          </a:xfrm>
          <a:prstGeom prst="rect">
            <a:avLst/>
          </a:prstGeom>
          <a:noFill/>
          <a:ln>
            <a:noFill/>
          </a:ln>
        </p:spPr>
        <p:txBody>
          <a:bodyPr anchorCtr="0" anchor="t" bIns="69750" lIns="69750" spcFirstLastPara="1" rIns="69750" wrap="square" tIns="69750">
            <a:spAutoFit/>
          </a:bodyPr>
          <a:lstStyle/>
          <a:p>
            <a:pPr indent="0" lvl="0" marL="0" marR="35363" rtl="0" algn="l">
              <a:lnSpc>
                <a:spcPct val="115000"/>
              </a:lnSpc>
              <a:spcBef>
                <a:spcPts val="0"/>
              </a:spcBef>
              <a:spcAft>
                <a:spcPts val="1000"/>
              </a:spcAft>
              <a:buNone/>
            </a:pPr>
            <a:r>
              <a:rPr b="1" lang="en" sz="1000">
                <a:solidFill>
                  <a:srgbClr val="046773"/>
                </a:solidFill>
                <a:latin typeface="Nunito Sans"/>
                <a:ea typeface="Nunito Sans"/>
                <a:cs typeface="Nunito Sans"/>
                <a:sym typeface="Nunito Sans"/>
              </a:rPr>
              <a:t>O</a:t>
            </a:r>
            <a:r>
              <a:rPr b="1" lang="en" sz="1000">
                <a:solidFill>
                  <a:srgbClr val="046773"/>
                </a:solidFill>
                <a:latin typeface="Nunito Sans"/>
                <a:ea typeface="Nunito Sans"/>
                <a:cs typeface="Nunito Sans"/>
                <a:sym typeface="Nunito Sans"/>
              </a:rPr>
              <a:t>rganizations with high AEO/GEO maturity</a:t>
            </a:r>
            <a:r>
              <a:rPr lang="en" sz="1000">
                <a:solidFill>
                  <a:schemeClr val="dk1"/>
                </a:solidFill>
                <a:latin typeface="Nunito Sans"/>
                <a:ea typeface="Nunito Sans"/>
                <a:cs typeface="Nunito Sans"/>
                <a:sym typeface="Nunito Sans"/>
              </a:rPr>
              <a:t> are </a:t>
            </a:r>
            <a:r>
              <a:rPr b="1" lang="en" sz="1000">
                <a:solidFill>
                  <a:srgbClr val="046773"/>
                </a:solidFill>
                <a:latin typeface="Nunito Sans"/>
                <a:ea typeface="Nunito Sans"/>
                <a:cs typeface="Nunito Sans"/>
                <a:sym typeface="Nunito Sans"/>
              </a:rPr>
              <a:t>about </a:t>
            </a:r>
            <a:r>
              <a:rPr b="1" lang="en" sz="1000">
                <a:solidFill>
                  <a:srgbClr val="046773"/>
                </a:solidFill>
                <a:latin typeface="Nunito Sans"/>
                <a:ea typeface="Nunito Sans"/>
                <a:cs typeface="Nunito Sans"/>
                <a:sym typeface="Nunito Sans"/>
              </a:rPr>
              <a:t>6x more likely</a:t>
            </a:r>
            <a:r>
              <a:rPr lang="en" sz="1000">
                <a:solidFill>
                  <a:srgbClr val="046773"/>
                </a:solidFill>
                <a:latin typeface="Nunito Sans"/>
                <a:ea typeface="Nunito Sans"/>
                <a:cs typeface="Nunito Sans"/>
                <a:sym typeface="Nunito Sans"/>
              </a:rPr>
              <a:t> </a:t>
            </a:r>
            <a:r>
              <a:rPr lang="en" sz="1000">
                <a:solidFill>
                  <a:schemeClr val="dk1"/>
                </a:solidFill>
                <a:latin typeface="Nunito Sans"/>
                <a:ea typeface="Nunito Sans"/>
                <a:cs typeface="Nunito Sans"/>
                <a:sym typeface="Nunito Sans"/>
              </a:rPr>
              <a:t>to use a fully integrated platform than a low maturity organization.</a:t>
            </a:r>
            <a:endParaRPr sz="1000">
              <a:solidFill>
                <a:schemeClr val="dk1"/>
              </a:solidFill>
              <a:latin typeface="Nunito Sans"/>
              <a:ea typeface="Nunito Sans"/>
              <a:cs typeface="Nunito Sans"/>
              <a:sym typeface="Nunito Sans"/>
            </a:endParaRPr>
          </a:p>
        </p:txBody>
      </p:sp>
      <p:sp>
        <p:nvSpPr>
          <p:cNvPr id="444" name="Google Shape;444;p62"/>
          <p:cNvSpPr txBox="1"/>
          <p:nvPr>
            <p:ph type="ctrTitle"/>
          </p:nvPr>
        </p:nvSpPr>
        <p:spPr>
          <a:xfrm>
            <a:off x="528044" y="641081"/>
            <a:ext cx="7932300" cy="316500"/>
          </a:xfrm>
          <a:prstGeom prst="rect">
            <a:avLst/>
          </a:prstGeom>
        </p:spPr>
        <p:txBody>
          <a:bodyPr anchorCtr="0" anchor="t" bIns="91450" lIns="91450" spcFirstLastPara="1" rIns="91450" wrap="square" tIns="91450">
            <a:noAutofit/>
          </a:bodyPr>
          <a:lstStyle/>
          <a:p>
            <a:pPr indent="0" lvl="0" marL="0" rtl="0" algn="l">
              <a:spcBef>
                <a:spcPts val="0"/>
              </a:spcBef>
              <a:spcAft>
                <a:spcPts val="0"/>
              </a:spcAft>
              <a:buNone/>
            </a:pPr>
            <a:r>
              <a:rPr lang="en" sz="1800"/>
              <a:t>AEO/GEO Technology Use</a:t>
            </a:r>
            <a:endParaRPr sz="1800"/>
          </a:p>
        </p:txBody>
      </p:sp>
      <p:sp>
        <p:nvSpPr>
          <p:cNvPr id="445" name="Google Shape;445;p62"/>
          <p:cNvSpPr txBox="1"/>
          <p:nvPr/>
        </p:nvSpPr>
        <p:spPr>
          <a:xfrm>
            <a:off x="4775" y="280775"/>
            <a:ext cx="1664100" cy="222900"/>
          </a:xfrm>
          <a:prstGeom prst="rect">
            <a:avLst/>
          </a:prstGeom>
          <a:solidFill>
            <a:srgbClr val="046773"/>
          </a:solidFill>
          <a:ln>
            <a:noFill/>
          </a:ln>
        </p:spPr>
        <p:txBody>
          <a:bodyPr anchorCtr="0" anchor="ctr" bIns="69750" lIns="69750" spcFirstLastPara="1" rIns="69750" wrap="square" tIns="69750">
            <a:noAutofit/>
          </a:bodyPr>
          <a:lstStyle/>
          <a:p>
            <a:pPr indent="0" lvl="0" marL="457200" rtl="0" algn="l">
              <a:spcBef>
                <a:spcPts val="0"/>
              </a:spcBef>
              <a:spcAft>
                <a:spcPts val="0"/>
              </a:spcAft>
              <a:buNone/>
            </a:pPr>
            <a:r>
              <a:rPr b="1" lang="en" sz="800">
                <a:solidFill>
                  <a:schemeClr val="lt1"/>
                </a:solidFill>
                <a:latin typeface="Nunito Sans"/>
                <a:ea typeface="Nunito Sans"/>
                <a:cs typeface="Nunito Sans"/>
                <a:sym typeface="Nunito Sans"/>
              </a:rPr>
              <a:t>AEO/GEO Technology</a:t>
            </a:r>
            <a:endParaRPr b="1" sz="800">
              <a:solidFill>
                <a:schemeClr val="lt1"/>
              </a:solidFill>
              <a:latin typeface="Nunito Sans"/>
              <a:ea typeface="Nunito Sans"/>
              <a:cs typeface="Nunito Sans"/>
              <a:sym typeface="Nunito San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pic>
        <p:nvPicPr>
          <p:cNvPr id="290" name="Google Shape;290;p45" title="2025-Q4-The 2026 AEO Strategy &amp; Investment Report-07.png"/>
          <p:cNvPicPr preferRelativeResize="0"/>
          <p:nvPr/>
        </p:nvPicPr>
        <p:blipFill>
          <a:blip r:embed="rId3">
            <a:alphaModFix/>
          </a:blip>
          <a:stretch>
            <a:fillRect/>
          </a:stretch>
        </p:blipFill>
        <p:spPr>
          <a:xfrm>
            <a:off x="0" y="0"/>
            <a:ext cx="9144003" cy="5143501"/>
          </a:xfrm>
          <a:prstGeom prst="rect">
            <a:avLst/>
          </a:prstGeom>
          <a:noFill/>
          <a:ln>
            <a:noFill/>
          </a:ln>
        </p:spPr>
      </p:pic>
      <p:sp>
        <p:nvSpPr>
          <p:cNvPr id="291" name="Google Shape;291;p45"/>
          <p:cNvSpPr txBox="1"/>
          <p:nvPr>
            <p:ph type="ctrTitle"/>
          </p:nvPr>
        </p:nvSpPr>
        <p:spPr>
          <a:xfrm>
            <a:off x="869596" y="951019"/>
            <a:ext cx="3383400" cy="541800"/>
          </a:xfrm>
          <a:prstGeom prst="rect">
            <a:avLst/>
          </a:prstGeom>
        </p:spPr>
        <p:txBody>
          <a:bodyPr anchorCtr="0" anchor="t" bIns="91450" lIns="91450" spcFirstLastPara="1" rIns="91450" wrap="square" tIns="91450">
            <a:noAutofit/>
          </a:bodyPr>
          <a:lstStyle/>
          <a:p>
            <a:pPr indent="0" lvl="0" marL="0" rtl="0" algn="l">
              <a:spcBef>
                <a:spcPts val="0"/>
              </a:spcBef>
              <a:spcAft>
                <a:spcPts val="0"/>
              </a:spcAft>
              <a:buNone/>
            </a:pPr>
            <a:r>
              <a:rPr lang="en">
                <a:solidFill>
                  <a:schemeClr val="lt1"/>
                </a:solidFill>
              </a:rPr>
              <a:t>Table</a:t>
            </a:r>
            <a:r>
              <a:rPr lang="en">
                <a:solidFill>
                  <a:schemeClr val="lt1"/>
                </a:solidFill>
              </a:rPr>
              <a:t> of Contents</a:t>
            </a:r>
            <a:endParaRPr>
              <a:solidFill>
                <a:schemeClr val="lt1"/>
              </a:solidFill>
            </a:endParaRPr>
          </a:p>
        </p:txBody>
      </p:sp>
      <p:sp>
        <p:nvSpPr>
          <p:cNvPr id="292" name="Google Shape;292;p45"/>
          <p:cNvSpPr txBox="1"/>
          <p:nvPr>
            <p:ph idx="2" type="body"/>
          </p:nvPr>
        </p:nvSpPr>
        <p:spPr>
          <a:xfrm>
            <a:off x="904719" y="1615163"/>
            <a:ext cx="3049500" cy="2947500"/>
          </a:xfrm>
          <a:prstGeom prst="rect">
            <a:avLst/>
          </a:prstGeom>
        </p:spPr>
        <p:txBody>
          <a:bodyPr anchorCtr="0" anchor="t" bIns="91450" lIns="91450" spcFirstLastPara="1" rIns="91450" wrap="square" tIns="91450">
            <a:noAutofit/>
          </a:bodyPr>
          <a:lstStyle/>
          <a:p>
            <a:pPr indent="-177800" lvl="0" marL="266700" rtl="0" algn="l">
              <a:spcBef>
                <a:spcPts val="0"/>
              </a:spcBef>
              <a:spcAft>
                <a:spcPts val="0"/>
              </a:spcAft>
              <a:buClr>
                <a:schemeClr val="lt1"/>
              </a:buClr>
              <a:buSzPts val="1400"/>
              <a:buChar char="●"/>
            </a:pPr>
            <a:r>
              <a:rPr lang="en" sz="1400">
                <a:solidFill>
                  <a:schemeClr val="lt1"/>
                </a:solidFill>
              </a:rPr>
              <a:t>Executive </a:t>
            </a:r>
            <a:r>
              <a:rPr lang="en" sz="1400">
                <a:solidFill>
                  <a:schemeClr val="lt1"/>
                </a:solidFill>
              </a:rPr>
              <a:t>Summary</a:t>
            </a:r>
            <a:endParaRPr sz="1400">
              <a:solidFill>
                <a:schemeClr val="lt1"/>
              </a:solidFill>
            </a:endParaRPr>
          </a:p>
          <a:p>
            <a:pPr indent="-177800" lvl="0" marL="266700" rtl="0" algn="l">
              <a:spcBef>
                <a:spcPts val="800"/>
              </a:spcBef>
              <a:spcAft>
                <a:spcPts val="0"/>
              </a:spcAft>
              <a:buClr>
                <a:schemeClr val="lt1"/>
              </a:buClr>
              <a:buSzPts val="1400"/>
              <a:buChar char="●"/>
            </a:pPr>
            <a:r>
              <a:rPr lang="en" sz="1400">
                <a:solidFill>
                  <a:schemeClr val="lt1"/>
                </a:solidFill>
              </a:rPr>
              <a:t>Methodology</a:t>
            </a:r>
            <a:endParaRPr sz="1400">
              <a:solidFill>
                <a:schemeClr val="lt1"/>
              </a:solidFill>
            </a:endParaRPr>
          </a:p>
          <a:p>
            <a:pPr indent="-177800" lvl="0" marL="266700" rtl="0" algn="l">
              <a:spcBef>
                <a:spcPts val="800"/>
              </a:spcBef>
              <a:spcAft>
                <a:spcPts val="0"/>
              </a:spcAft>
              <a:buClr>
                <a:schemeClr val="lt1"/>
              </a:buClr>
              <a:buSzPts val="1400"/>
              <a:buChar char="●"/>
            </a:pPr>
            <a:r>
              <a:rPr lang="en" sz="1400">
                <a:solidFill>
                  <a:schemeClr val="lt1"/>
                </a:solidFill>
              </a:rPr>
              <a:t>AEO/GEO Investments</a:t>
            </a:r>
            <a:endParaRPr sz="1400">
              <a:solidFill>
                <a:schemeClr val="lt1"/>
              </a:solidFill>
            </a:endParaRPr>
          </a:p>
          <a:p>
            <a:pPr indent="-177800" lvl="0" marL="266700" rtl="0" algn="l">
              <a:spcBef>
                <a:spcPts val="800"/>
              </a:spcBef>
              <a:spcAft>
                <a:spcPts val="0"/>
              </a:spcAft>
              <a:buClr>
                <a:schemeClr val="lt1"/>
              </a:buClr>
              <a:buSzPts val="1400"/>
              <a:buChar char="●"/>
            </a:pPr>
            <a:r>
              <a:rPr lang="en" sz="1400">
                <a:solidFill>
                  <a:schemeClr val="lt1"/>
                </a:solidFill>
              </a:rPr>
              <a:t>AEO/GEO Technology</a:t>
            </a:r>
            <a:endParaRPr sz="1400">
              <a:solidFill>
                <a:schemeClr val="lt1"/>
              </a:solidFill>
            </a:endParaRPr>
          </a:p>
          <a:p>
            <a:pPr indent="-177800" lvl="0" marL="266700" rtl="0" algn="l">
              <a:spcBef>
                <a:spcPts val="800"/>
              </a:spcBef>
              <a:spcAft>
                <a:spcPts val="0"/>
              </a:spcAft>
              <a:buClr>
                <a:schemeClr val="lt1"/>
              </a:buClr>
              <a:buSzPts val="1400"/>
              <a:buChar char="●"/>
            </a:pPr>
            <a:r>
              <a:rPr lang="en" sz="1400">
                <a:solidFill>
                  <a:schemeClr val="lt1"/>
                </a:solidFill>
              </a:rPr>
              <a:t>AEO/GEO Strategy</a:t>
            </a:r>
            <a:endParaRPr sz="1400">
              <a:solidFill>
                <a:schemeClr val="lt1"/>
              </a:solidFill>
            </a:endParaRPr>
          </a:p>
          <a:p>
            <a:pPr indent="-177800" lvl="0" marL="266700" rtl="0" algn="l">
              <a:spcBef>
                <a:spcPts val="800"/>
              </a:spcBef>
              <a:spcAft>
                <a:spcPts val="0"/>
              </a:spcAft>
              <a:buClr>
                <a:schemeClr val="lt1"/>
              </a:buClr>
              <a:buSzPts val="1400"/>
              <a:buChar char="●"/>
            </a:pPr>
            <a:r>
              <a:rPr lang="en" sz="1400">
                <a:solidFill>
                  <a:schemeClr val="lt1"/>
                </a:solidFill>
              </a:rPr>
              <a:t>Future State: AEO/GEO in 2026</a:t>
            </a:r>
            <a:endParaRPr sz="1400">
              <a:solidFill>
                <a:schemeClr val="lt1"/>
              </a:solidFill>
            </a:endParaRPr>
          </a:p>
          <a:p>
            <a:pPr indent="-177800" lvl="0" marL="266700" rtl="0" algn="l">
              <a:spcBef>
                <a:spcPts val="800"/>
              </a:spcBef>
              <a:spcAft>
                <a:spcPts val="800"/>
              </a:spcAft>
              <a:buClr>
                <a:schemeClr val="lt1"/>
              </a:buClr>
              <a:buSzPts val="1400"/>
              <a:buChar char="●"/>
            </a:pPr>
            <a:r>
              <a:rPr lang="en" sz="1400">
                <a:solidFill>
                  <a:schemeClr val="lt1"/>
                </a:solidFill>
                <a:uFill>
                  <a:noFill/>
                </a:uFill>
                <a:hlinkClick>
                  <a:extLst>
                    <a:ext uri="{A12FA001-AC4F-418D-AE19-62706E023703}">
                      <ahyp:hlinkClr val="tx"/>
                    </a:ext>
                  </a:extLst>
                </a:hlinkClick>
              </a:rPr>
              <a:t>Summary </a:t>
            </a:r>
            <a:endParaRPr sz="1400">
              <a:solidFill>
                <a:schemeClr val="lt1"/>
              </a:solidFill>
            </a:endParaRPr>
          </a:p>
        </p:txBody>
      </p:sp>
      <p:pic>
        <p:nvPicPr>
          <p:cNvPr id="293" name="Google Shape;293;p45" title="2025-Q4-The 2026 AEO Strategy &amp; Investment Report-08.png"/>
          <p:cNvPicPr preferRelativeResize="0"/>
          <p:nvPr/>
        </p:nvPicPr>
        <p:blipFill rotWithShape="1">
          <a:blip r:embed="rId4">
            <a:alphaModFix/>
          </a:blip>
          <a:srcRect b="4151" l="0" r="24213" t="2755"/>
          <a:stretch/>
        </p:blipFill>
        <p:spPr>
          <a:xfrm>
            <a:off x="5396351" y="1803375"/>
            <a:ext cx="3747651" cy="3340127"/>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pic>
        <p:nvPicPr>
          <p:cNvPr id="450" name="Google Shape;450;p63" title="2025-Q4-The 2026 AEO Strategy &amp; Investment Report_Slide#19.png"/>
          <p:cNvPicPr preferRelativeResize="0"/>
          <p:nvPr/>
        </p:nvPicPr>
        <p:blipFill>
          <a:blip r:embed="rId3">
            <a:alphaModFix/>
          </a:blip>
          <a:stretch>
            <a:fillRect/>
          </a:stretch>
        </p:blipFill>
        <p:spPr>
          <a:xfrm>
            <a:off x="225695" y="1173400"/>
            <a:ext cx="4591073" cy="3970099"/>
          </a:xfrm>
          <a:prstGeom prst="rect">
            <a:avLst/>
          </a:prstGeom>
          <a:noFill/>
          <a:ln>
            <a:noFill/>
          </a:ln>
        </p:spPr>
      </p:pic>
      <p:sp>
        <p:nvSpPr>
          <p:cNvPr id="451" name="Google Shape;451;p63"/>
          <p:cNvSpPr txBox="1"/>
          <p:nvPr>
            <p:ph type="ctrTitle"/>
          </p:nvPr>
        </p:nvSpPr>
        <p:spPr>
          <a:xfrm>
            <a:off x="526921" y="639990"/>
            <a:ext cx="5382000" cy="429600"/>
          </a:xfrm>
          <a:prstGeom prst="rect">
            <a:avLst/>
          </a:prstGeom>
        </p:spPr>
        <p:txBody>
          <a:bodyPr anchorCtr="0" anchor="t" bIns="91450" lIns="91450" spcFirstLastPara="1" rIns="91450" wrap="square" tIns="91450">
            <a:noAutofit/>
          </a:bodyPr>
          <a:lstStyle/>
          <a:p>
            <a:pPr indent="0" lvl="0" marL="0" rtl="0" algn="l">
              <a:lnSpc>
                <a:spcPct val="150000"/>
              </a:lnSpc>
              <a:spcBef>
                <a:spcPts val="0"/>
              </a:spcBef>
              <a:spcAft>
                <a:spcPts val="0"/>
              </a:spcAft>
              <a:buClr>
                <a:schemeClr val="dk1"/>
              </a:buClr>
              <a:buSzPts val="800"/>
              <a:buFont typeface="Arial"/>
              <a:buNone/>
            </a:pPr>
            <a:r>
              <a:rPr lang="en" sz="1800"/>
              <a:t>The Top AEO/GEO Technology Features</a:t>
            </a:r>
            <a:endParaRPr sz="1800"/>
          </a:p>
          <a:p>
            <a:pPr indent="0" lvl="0" marL="0" rtl="0" algn="l">
              <a:lnSpc>
                <a:spcPct val="150000"/>
              </a:lnSpc>
              <a:spcBef>
                <a:spcPts val="0"/>
              </a:spcBef>
              <a:spcAft>
                <a:spcPts val="0"/>
              </a:spcAft>
              <a:buNone/>
            </a:pPr>
            <a:r>
              <a:t/>
            </a:r>
            <a:endParaRPr sz="1800"/>
          </a:p>
        </p:txBody>
      </p:sp>
      <p:sp>
        <p:nvSpPr>
          <p:cNvPr id="452" name="Google Shape;452;p63"/>
          <p:cNvSpPr txBox="1"/>
          <p:nvPr/>
        </p:nvSpPr>
        <p:spPr>
          <a:xfrm>
            <a:off x="4649375" y="2151375"/>
            <a:ext cx="3873000" cy="2001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000">
                <a:solidFill>
                  <a:schemeClr val="dk1"/>
                </a:solidFill>
                <a:latin typeface="Nunito Sans"/>
                <a:ea typeface="Nunito Sans"/>
                <a:cs typeface="Nunito Sans"/>
                <a:sym typeface="Nunito Sans"/>
              </a:rPr>
              <a:t>When it comes to AEO/GEO technology, CMOs and digital leaders value features that allow them to measure their brand’s AI visibility. The best way to benchmark that visibility is with brand mentions and domain citations in AI search. </a:t>
            </a:r>
            <a:endParaRPr sz="1000">
              <a:solidFill>
                <a:schemeClr val="dk1"/>
              </a:solidFill>
              <a:latin typeface="Nunito Sans"/>
              <a:ea typeface="Nunito Sans"/>
              <a:cs typeface="Nunito Sans"/>
              <a:sym typeface="Nunito Sans"/>
            </a:endParaRPr>
          </a:p>
          <a:p>
            <a:pPr indent="0" lvl="0" marL="0" rtl="0" algn="l">
              <a:lnSpc>
                <a:spcPct val="115000"/>
              </a:lnSpc>
              <a:spcBef>
                <a:spcPts val="0"/>
              </a:spcBef>
              <a:spcAft>
                <a:spcPts val="0"/>
              </a:spcAft>
              <a:buNone/>
            </a:pPr>
            <a:r>
              <a:t/>
            </a:r>
            <a:endParaRPr sz="1000">
              <a:solidFill>
                <a:schemeClr val="dk1"/>
              </a:solidFill>
              <a:latin typeface="Nunito Sans"/>
              <a:ea typeface="Nunito Sans"/>
              <a:cs typeface="Nunito Sans"/>
              <a:sym typeface="Nunito Sans"/>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Nunito Sans"/>
                <a:ea typeface="Nunito Sans"/>
                <a:cs typeface="Nunito Sans"/>
                <a:sym typeface="Nunito Sans"/>
              </a:rPr>
              <a:t>But cultivating strong AI visibility in one LLM isn’t enough to sustain success; organizations need to appear in mentions and citations across the ecosystem to maximize their presence. That’s why coverage across answer engines was ranked the second most valuable feature.</a:t>
            </a:r>
            <a:endParaRPr sz="1000">
              <a:solidFill>
                <a:schemeClr val="dk1"/>
              </a:solidFill>
              <a:latin typeface="Nunito Sans"/>
              <a:ea typeface="Nunito Sans"/>
              <a:cs typeface="Nunito Sans"/>
              <a:sym typeface="Nunito Sans"/>
            </a:endParaRPr>
          </a:p>
        </p:txBody>
      </p:sp>
      <p:sp>
        <p:nvSpPr>
          <p:cNvPr id="453" name="Google Shape;453;p63"/>
          <p:cNvSpPr/>
          <p:nvPr/>
        </p:nvSpPr>
        <p:spPr>
          <a:xfrm>
            <a:off x="4737900" y="1453900"/>
            <a:ext cx="3788100" cy="657900"/>
          </a:xfrm>
          <a:prstGeom prst="roundRect">
            <a:avLst>
              <a:gd fmla="val 10140" name="adj"/>
            </a:avLst>
          </a:prstGeom>
          <a:solidFill>
            <a:schemeClr val="dk2"/>
          </a:solidFill>
          <a:ln>
            <a:noFill/>
          </a:ln>
        </p:spPr>
        <p:txBody>
          <a:bodyPr anchorCtr="0" anchor="ctr" bIns="91425" lIns="91425" spcFirstLastPara="1" rIns="91425" wrap="square" tIns="91425">
            <a:noAutofit/>
          </a:bodyPr>
          <a:lstStyle/>
          <a:p>
            <a:pPr indent="0" lvl="0" marL="0" marR="35363" rtl="0" algn="l">
              <a:lnSpc>
                <a:spcPct val="115000"/>
              </a:lnSpc>
              <a:spcBef>
                <a:spcPts val="0"/>
              </a:spcBef>
              <a:spcAft>
                <a:spcPts val="1000"/>
              </a:spcAft>
              <a:buNone/>
            </a:pPr>
            <a:r>
              <a:t/>
            </a:r>
            <a:endParaRPr sz="1000">
              <a:latin typeface="Nunito Sans"/>
              <a:ea typeface="Nunito Sans"/>
              <a:cs typeface="Nunito Sans"/>
              <a:sym typeface="Nunito Sans"/>
            </a:endParaRPr>
          </a:p>
        </p:txBody>
      </p:sp>
      <p:sp>
        <p:nvSpPr>
          <p:cNvPr id="454" name="Google Shape;454;p63"/>
          <p:cNvSpPr txBox="1"/>
          <p:nvPr/>
        </p:nvSpPr>
        <p:spPr>
          <a:xfrm>
            <a:off x="4878050" y="1532251"/>
            <a:ext cx="3603000" cy="471900"/>
          </a:xfrm>
          <a:prstGeom prst="rect">
            <a:avLst/>
          </a:prstGeom>
          <a:noFill/>
          <a:ln>
            <a:noFill/>
          </a:ln>
        </p:spPr>
        <p:txBody>
          <a:bodyPr anchorCtr="0" anchor="t" bIns="69750" lIns="69750" spcFirstLastPara="1" rIns="69750" wrap="square" tIns="69750">
            <a:spAutoFit/>
          </a:bodyPr>
          <a:lstStyle/>
          <a:p>
            <a:pPr indent="0" lvl="0" marL="0" marR="35363" rtl="0" algn="l">
              <a:lnSpc>
                <a:spcPct val="115000"/>
              </a:lnSpc>
              <a:spcBef>
                <a:spcPts val="0"/>
              </a:spcBef>
              <a:spcAft>
                <a:spcPts val="1000"/>
              </a:spcAft>
              <a:buNone/>
            </a:pPr>
            <a:r>
              <a:rPr b="1" lang="en" sz="1000">
                <a:solidFill>
                  <a:srgbClr val="046773"/>
                </a:solidFill>
                <a:latin typeface="Nunito Sans"/>
                <a:ea typeface="Nunito Sans"/>
                <a:cs typeface="Nunito Sans"/>
                <a:sym typeface="Nunito Sans"/>
              </a:rPr>
              <a:t>AI</a:t>
            </a:r>
            <a:r>
              <a:rPr b="1" lang="en" sz="1000">
                <a:solidFill>
                  <a:srgbClr val="046773"/>
                </a:solidFill>
                <a:latin typeface="Nunito Sans"/>
                <a:ea typeface="Nunito Sans"/>
                <a:cs typeface="Nunito Sans"/>
                <a:sym typeface="Nunito Sans"/>
              </a:rPr>
              <a:t> search, AEO, and GEO visibility tracking</a:t>
            </a:r>
            <a:r>
              <a:rPr b="1" lang="en" sz="1000">
                <a:solidFill>
                  <a:schemeClr val="dk1"/>
                </a:solidFill>
                <a:latin typeface="Nunito Sans"/>
                <a:ea typeface="Nunito Sans"/>
                <a:cs typeface="Nunito Sans"/>
                <a:sym typeface="Nunito Sans"/>
              </a:rPr>
              <a:t> </a:t>
            </a:r>
            <a:r>
              <a:rPr lang="en" sz="1000">
                <a:solidFill>
                  <a:schemeClr val="dk1"/>
                </a:solidFill>
                <a:latin typeface="Nunito Sans"/>
                <a:ea typeface="Nunito Sans"/>
                <a:cs typeface="Nunito Sans"/>
                <a:sym typeface="Nunito Sans"/>
              </a:rPr>
              <a:t>ranked as      the #1 most valuable technology feature.</a:t>
            </a:r>
            <a:endParaRPr sz="1000">
              <a:solidFill>
                <a:schemeClr val="dk1"/>
              </a:solidFill>
              <a:latin typeface="Nunito Sans"/>
              <a:ea typeface="Nunito Sans"/>
              <a:cs typeface="Nunito Sans"/>
              <a:sym typeface="Nunito Sans"/>
            </a:endParaRPr>
          </a:p>
        </p:txBody>
      </p:sp>
      <p:sp>
        <p:nvSpPr>
          <p:cNvPr id="455" name="Google Shape;455;p63"/>
          <p:cNvSpPr txBox="1"/>
          <p:nvPr>
            <p:ph idx="1" type="subTitle"/>
          </p:nvPr>
        </p:nvSpPr>
        <p:spPr>
          <a:xfrm>
            <a:off x="522625" y="986553"/>
            <a:ext cx="3634500" cy="257100"/>
          </a:xfrm>
          <a:prstGeom prst="rect">
            <a:avLst/>
          </a:prstGeom>
        </p:spPr>
        <p:txBody>
          <a:bodyPr anchorCtr="0" anchor="t" bIns="91450" lIns="91450" spcFirstLastPara="1" rIns="91450" wrap="square" tIns="91450">
            <a:noAutofit/>
          </a:bodyPr>
          <a:lstStyle/>
          <a:p>
            <a:pPr indent="0" lvl="0" marL="0" rtl="0" algn="l">
              <a:spcBef>
                <a:spcPts val="0"/>
              </a:spcBef>
              <a:spcAft>
                <a:spcPts val="0"/>
              </a:spcAft>
              <a:buNone/>
            </a:pPr>
            <a:r>
              <a:rPr b="1" lang="en">
                <a:solidFill>
                  <a:srgbClr val="046773"/>
                </a:solidFill>
              </a:rPr>
              <a:t>Overall</a:t>
            </a:r>
            <a:endParaRPr b="1">
              <a:solidFill>
                <a:srgbClr val="046773"/>
              </a:solidFill>
            </a:endParaRPr>
          </a:p>
        </p:txBody>
      </p:sp>
      <p:sp>
        <p:nvSpPr>
          <p:cNvPr id="456" name="Google Shape;456;p63"/>
          <p:cNvSpPr txBox="1"/>
          <p:nvPr/>
        </p:nvSpPr>
        <p:spPr>
          <a:xfrm>
            <a:off x="4775" y="280775"/>
            <a:ext cx="1664100" cy="222900"/>
          </a:xfrm>
          <a:prstGeom prst="rect">
            <a:avLst/>
          </a:prstGeom>
          <a:solidFill>
            <a:srgbClr val="046773"/>
          </a:solidFill>
          <a:ln>
            <a:noFill/>
          </a:ln>
        </p:spPr>
        <p:txBody>
          <a:bodyPr anchorCtr="0" anchor="ctr" bIns="69750" lIns="69750" spcFirstLastPara="1" rIns="69750" wrap="square" tIns="69750">
            <a:noAutofit/>
          </a:bodyPr>
          <a:lstStyle/>
          <a:p>
            <a:pPr indent="0" lvl="0" marL="457200" rtl="0" algn="l">
              <a:spcBef>
                <a:spcPts val="0"/>
              </a:spcBef>
              <a:spcAft>
                <a:spcPts val="0"/>
              </a:spcAft>
              <a:buNone/>
            </a:pPr>
            <a:r>
              <a:rPr b="1" lang="en" sz="800">
                <a:solidFill>
                  <a:schemeClr val="lt1"/>
                </a:solidFill>
                <a:latin typeface="Nunito Sans"/>
                <a:ea typeface="Nunito Sans"/>
                <a:cs typeface="Nunito Sans"/>
                <a:sym typeface="Nunito Sans"/>
              </a:rPr>
              <a:t>AEO/GEO Technology</a:t>
            </a:r>
            <a:endParaRPr b="1" sz="800">
              <a:solidFill>
                <a:schemeClr val="lt1"/>
              </a:solidFill>
              <a:latin typeface="Nunito Sans"/>
              <a:ea typeface="Nunito Sans"/>
              <a:cs typeface="Nunito Sans"/>
              <a:sym typeface="Nunito Sans"/>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460" name="Shape 460"/>
        <p:cNvGrpSpPr/>
        <p:nvPr/>
      </p:nvGrpSpPr>
      <p:grpSpPr>
        <a:xfrm>
          <a:off x="0" y="0"/>
          <a:ext cx="0" cy="0"/>
          <a:chOff x="0" y="0"/>
          <a:chExt cx="0" cy="0"/>
        </a:xfrm>
      </p:grpSpPr>
      <p:pic>
        <p:nvPicPr>
          <p:cNvPr id="461" name="Google Shape;461;p64" title="Sin título-1-21.png"/>
          <p:cNvPicPr preferRelativeResize="0"/>
          <p:nvPr/>
        </p:nvPicPr>
        <p:blipFill>
          <a:blip r:embed="rId3">
            <a:alphaModFix/>
          </a:blip>
          <a:stretch>
            <a:fillRect/>
          </a:stretch>
        </p:blipFill>
        <p:spPr>
          <a:xfrm>
            <a:off x="0" y="0"/>
            <a:ext cx="9144003" cy="5143501"/>
          </a:xfrm>
          <a:prstGeom prst="rect">
            <a:avLst/>
          </a:prstGeom>
          <a:noFill/>
          <a:ln>
            <a:noFill/>
          </a:ln>
        </p:spPr>
      </p:pic>
      <p:pic>
        <p:nvPicPr>
          <p:cNvPr descr="LinkedIn App White Icon SVG Vector &amp; PNG Free Download | UXWing" id="462" name="Google Shape;462;p64">
            <a:hlinkClick r:id="rId4"/>
          </p:cNvPr>
          <p:cNvPicPr preferRelativeResize="0"/>
          <p:nvPr/>
        </p:nvPicPr>
        <p:blipFill>
          <a:blip r:embed="rId5">
            <a:alphaModFix/>
          </a:blip>
          <a:stretch>
            <a:fillRect/>
          </a:stretch>
        </p:blipFill>
        <p:spPr>
          <a:xfrm>
            <a:off x="1187317" y="3657975"/>
            <a:ext cx="174749" cy="17474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466" name="Shape 466"/>
        <p:cNvGrpSpPr/>
        <p:nvPr/>
      </p:nvGrpSpPr>
      <p:grpSpPr>
        <a:xfrm>
          <a:off x="0" y="0"/>
          <a:ext cx="0" cy="0"/>
          <a:chOff x="0" y="0"/>
          <a:chExt cx="0" cy="0"/>
        </a:xfrm>
      </p:grpSpPr>
      <p:pic>
        <p:nvPicPr>
          <p:cNvPr id="467" name="Google Shape;467;p65" title="22-01.png"/>
          <p:cNvPicPr preferRelativeResize="0"/>
          <p:nvPr/>
        </p:nvPicPr>
        <p:blipFill>
          <a:blip r:embed="rId3">
            <a:alphaModFix/>
          </a:blip>
          <a:stretch>
            <a:fillRect/>
          </a:stretch>
        </p:blipFill>
        <p:spPr>
          <a:xfrm>
            <a:off x="0" y="0"/>
            <a:ext cx="9144003" cy="5143501"/>
          </a:xfrm>
          <a:prstGeom prst="rect">
            <a:avLst/>
          </a:prstGeom>
          <a:noFill/>
          <a:ln>
            <a:noFill/>
          </a:ln>
        </p:spPr>
      </p:pic>
      <p:pic>
        <p:nvPicPr>
          <p:cNvPr descr="LinkedIn App White Icon SVG Vector &amp; PNG Free Download | UXWing" id="468" name="Google Shape;468;p65">
            <a:hlinkClick r:id="rId4"/>
          </p:cNvPr>
          <p:cNvPicPr preferRelativeResize="0"/>
          <p:nvPr/>
        </p:nvPicPr>
        <p:blipFill>
          <a:blip r:embed="rId5">
            <a:alphaModFix/>
          </a:blip>
          <a:stretch>
            <a:fillRect/>
          </a:stretch>
        </p:blipFill>
        <p:spPr>
          <a:xfrm>
            <a:off x="1187317" y="3079569"/>
            <a:ext cx="174749" cy="17474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2" name="Shape 472"/>
        <p:cNvGrpSpPr/>
        <p:nvPr/>
      </p:nvGrpSpPr>
      <p:grpSpPr>
        <a:xfrm>
          <a:off x="0" y="0"/>
          <a:ext cx="0" cy="0"/>
          <a:chOff x="0" y="0"/>
          <a:chExt cx="0" cy="0"/>
        </a:xfrm>
      </p:grpSpPr>
      <p:pic>
        <p:nvPicPr>
          <p:cNvPr id="473" name="Google Shape;473;p66" title="2025-Q4-The 2026 AEO Strategy &amp; Investment Report_Slide#20.png"/>
          <p:cNvPicPr preferRelativeResize="0"/>
          <p:nvPr/>
        </p:nvPicPr>
        <p:blipFill>
          <a:blip r:embed="rId3">
            <a:alphaModFix/>
          </a:blip>
          <a:stretch>
            <a:fillRect/>
          </a:stretch>
        </p:blipFill>
        <p:spPr>
          <a:xfrm>
            <a:off x="55301" y="1171274"/>
            <a:ext cx="4753275" cy="4110367"/>
          </a:xfrm>
          <a:prstGeom prst="rect">
            <a:avLst/>
          </a:prstGeom>
          <a:noFill/>
          <a:ln>
            <a:noFill/>
          </a:ln>
        </p:spPr>
      </p:pic>
      <p:sp>
        <p:nvSpPr>
          <p:cNvPr id="474" name="Google Shape;474;p66"/>
          <p:cNvSpPr txBox="1"/>
          <p:nvPr>
            <p:ph type="ctrTitle"/>
          </p:nvPr>
        </p:nvSpPr>
        <p:spPr>
          <a:xfrm>
            <a:off x="526594" y="640654"/>
            <a:ext cx="6912300" cy="313200"/>
          </a:xfrm>
          <a:prstGeom prst="rect">
            <a:avLst/>
          </a:prstGeom>
        </p:spPr>
        <p:txBody>
          <a:bodyPr anchorCtr="0" anchor="t" bIns="91450" lIns="91450" spcFirstLastPara="1" rIns="91450" wrap="square" tIns="91450">
            <a:noAutofit/>
          </a:bodyPr>
          <a:lstStyle/>
          <a:p>
            <a:pPr indent="0" lvl="0" marL="0" rtl="0" algn="l">
              <a:lnSpc>
                <a:spcPct val="150000"/>
              </a:lnSpc>
              <a:spcBef>
                <a:spcPts val="0"/>
              </a:spcBef>
              <a:spcAft>
                <a:spcPts val="0"/>
              </a:spcAft>
              <a:buClr>
                <a:schemeClr val="dk1"/>
              </a:buClr>
              <a:buSzPts val="800"/>
              <a:buFont typeface="Arial"/>
              <a:buNone/>
            </a:pPr>
            <a:r>
              <a:rPr lang="en" sz="1800"/>
              <a:t>The Top AEO/GEO Technology Pain Points</a:t>
            </a:r>
            <a:endParaRPr sz="1800"/>
          </a:p>
          <a:p>
            <a:pPr indent="0" lvl="0" marL="0" rtl="0" algn="l">
              <a:lnSpc>
                <a:spcPct val="150000"/>
              </a:lnSpc>
              <a:spcBef>
                <a:spcPts val="0"/>
              </a:spcBef>
              <a:spcAft>
                <a:spcPts val="0"/>
              </a:spcAft>
              <a:buNone/>
            </a:pPr>
            <a:r>
              <a:t/>
            </a:r>
            <a:endParaRPr sz="1800"/>
          </a:p>
        </p:txBody>
      </p:sp>
      <p:sp>
        <p:nvSpPr>
          <p:cNvPr id="475" name="Google Shape;475;p66"/>
          <p:cNvSpPr txBox="1"/>
          <p:nvPr>
            <p:ph idx="1" type="subTitle"/>
          </p:nvPr>
        </p:nvSpPr>
        <p:spPr>
          <a:xfrm>
            <a:off x="522625" y="986553"/>
            <a:ext cx="3634500" cy="257100"/>
          </a:xfrm>
          <a:prstGeom prst="rect">
            <a:avLst/>
          </a:prstGeom>
        </p:spPr>
        <p:txBody>
          <a:bodyPr anchorCtr="0" anchor="t" bIns="91450" lIns="91450" spcFirstLastPara="1" rIns="91450" wrap="square" tIns="91450">
            <a:noAutofit/>
          </a:bodyPr>
          <a:lstStyle/>
          <a:p>
            <a:pPr indent="0" lvl="0" marL="0" rtl="0" algn="l">
              <a:spcBef>
                <a:spcPts val="0"/>
              </a:spcBef>
              <a:spcAft>
                <a:spcPts val="0"/>
              </a:spcAft>
              <a:buNone/>
            </a:pPr>
            <a:r>
              <a:rPr b="1" lang="en">
                <a:solidFill>
                  <a:srgbClr val="046773"/>
                </a:solidFill>
              </a:rPr>
              <a:t>Overall</a:t>
            </a:r>
            <a:endParaRPr b="1">
              <a:solidFill>
                <a:srgbClr val="046773"/>
              </a:solidFill>
            </a:endParaRPr>
          </a:p>
        </p:txBody>
      </p:sp>
      <p:sp>
        <p:nvSpPr>
          <p:cNvPr id="476" name="Google Shape;476;p66"/>
          <p:cNvSpPr txBox="1"/>
          <p:nvPr/>
        </p:nvSpPr>
        <p:spPr>
          <a:xfrm>
            <a:off x="4639472" y="1328471"/>
            <a:ext cx="3876000" cy="2060100"/>
          </a:xfrm>
          <a:prstGeom prst="rect">
            <a:avLst/>
          </a:prstGeom>
          <a:noFill/>
          <a:ln>
            <a:noFill/>
          </a:ln>
        </p:spPr>
        <p:txBody>
          <a:bodyPr anchorCtr="0" anchor="t" bIns="91425" lIns="91425" spcFirstLastPara="1" rIns="91425" wrap="square" tIns="91425">
            <a:spAutoFit/>
          </a:bodyPr>
          <a:lstStyle/>
          <a:p>
            <a:pPr indent="0" lvl="0" marL="0" marR="35363" rtl="0" algn="l">
              <a:lnSpc>
                <a:spcPct val="115000"/>
              </a:lnSpc>
              <a:spcBef>
                <a:spcPts val="0"/>
              </a:spcBef>
              <a:spcAft>
                <a:spcPts val="0"/>
              </a:spcAft>
              <a:buNone/>
            </a:pPr>
            <a:r>
              <a:rPr lang="en" sz="1000">
                <a:solidFill>
                  <a:schemeClr val="dk1"/>
                </a:solidFill>
                <a:latin typeface="Nunito Sans"/>
                <a:ea typeface="Nunito Sans"/>
                <a:cs typeface="Nunito Sans"/>
                <a:sym typeface="Nunito Sans"/>
              </a:rPr>
              <a:t>Respondents</a:t>
            </a:r>
            <a:r>
              <a:rPr lang="en" sz="1000">
                <a:solidFill>
                  <a:schemeClr val="dk1"/>
                </a:solidFill>
                <a:latin typeface="Nunito Sans"/>
                <a:ea typeface="Nunito Sans"/>
                <a:cs typeface="Nunito Sans"/>
                <a:sym typeface="Nunito Sans"/>
              </a:rPr>
              <a:t> were split between </a:t>
            </a:r>
            <a:r>
              <a:rPr b="1" lang="en" sz="1000">
                <a:solidFill>
                  <a:schemeClr val="dk1"/>
                </a:solidFill>
                <a:latin typeface="Nunito Sans"/>
                <a:ea typeface="Nunito Sans"/>
                <a:cs typeface="Nunito Sans"/>
                <a:sym typeface="Nunito Sans"/>
              </a:rPr>
              <a:t>data quality/the trustworthiness of visibility insights </a:t>
            </a:r>
            <a:r>
              <a:rPr lang="en" sz="1000">
                <a:solidFill>
                  <a:schemeClr val="dk1"/>
                </a:solidFill>
                <a:latin typeface="Nunito Sans"/>
                <a:ea typeface="Nunito Sans"/>
                <a:cs typeface="Nunito Sans"/>
                <a:sym typeface="Nunito Sans"/>
              </a:rPr>
              <a:t>and</a:t>
            </a:r>
            <a:r>
              <a:rPr b="1" lang="en" sz="1000">
                <a:solidFill>
                  <a:schemeClr val="dk1"/>
                </a:solidFill>
                <a:latin typeface="Nunito Sans"/>
                <a:ea typeface="Nunito Sans"/>
                <a:cs typeface="Nunito Sans"/>
                <a:sym typeface="Nunito Sans"/>
              </a:rPr>
              <a:t> siloed AEO/GEO tools &amp; capabilities</a:t>
            </a:r>
            <a:r>
              <a:rPr lang="en" sz="1000">
                <a:solidFill>
                  <a:schemeClr val="dk1"/>
                </a:solidFill>
                <a:latin typeface="Nunito Sans"/>
                <a:ea typeface="Nunito Sans"/>
                <a:cs typeface="Nunito Sans"/>
                <a:sym typeface="Nunito Sans"/>
              </a:rPr>
              <a:t> as their biggest AEO/GEO technology pain points, followed closely by </a:t>
            </a:r>
            <a:r>
              <a:rPr b="1" lang="en" sz="1000">
                <a:solidFill>
                  <a:schemeClr val="dk1"/>
                </a:solidFill>
                <a:latin typeface="Nunito Sans"/>
                <a:ea typeface="Nunito Sans"/>
                <a:cs typeface="Nunito Sans"/>
                <a:sym typeface="Nunito Sans"/>
              </a:rPr>
              <a:t>limited ROI</a:t>
            </a:r>
            <a:r>
              <a:rPr lang="en" sz="1000">
                <a:solidFill>
                  <a:schemeClr val="dk1"/>
                </a:solidFill>
                <a:latin typeface="Nunito Sans"/>
                <a:ea typeface="Nunito Sans"/>
                <a:cs typeface="Nunito Sans"/>
                <a:sym typeface="Nunito Sans"/>
              </a:rPr>
              <a:t>. </a:t>
            </a:r>
            <a:endParaRPr sz="1000">
              <a:solidFill>
                <a:schemeClr val="dk1"/>
              </a:solidFill>
              <a:latin typeface="Nunito Sans"/>
              <a:ea typeface="Nunito Sans"/>
              <a:cs typeface="Nunito Sans"/>
              <a:sym typeface="Nunito Sans"/>
            </a:endParaRPr>
          </a:p>
          <a:p>
            <a:pPr indent="0" lvl="0" marL="0" marR="35363" rtl="0" algn="l">
              <a:lnSpc>
                <a:spcPct val="115000"/>
              </a:lnSpc>
              <a:spcBef>
                <a:spcPts val="1000"/>
              </a:spcBef>
              <a:spcAft>
                <a:spcPts val="1000"/>
              </a:spcAft>
              <a:buNone/>
            </a:pPr>
            <a:r>
              <a:rPr lang="en" sz="1000">
                <a:solidFill>
                  <a:schemeClr val="dk1"/>
                </a:solidFill>
                <a:latin typeface="Nunito Sans"/>
                <a:ea typeface="Nunito Sans"/>
                <a:cs typeface="Nunito Sans"/>
                <a:sym typeface="Nunito Sans"/>
              </a:rPr>
              <a:t>When data isn’t trustworthy, and AEO/GEO tools are siloed, it becomes impossible to accurately attribute revenue and prove ROI. </a:t>
            </a:r>
            <a:r>
              <a:rPr lang="en" sz="1000">
                <a:solidFill>
                  <a:schemeClr val="dk1"/>
                </a:solidFill>
                <a:latin typeface="Nunito Sans"/>
                <a:ea typeface="Nunito Sans"/>
                <a:cs typeface="Nunito Sans"/>
                <a:sym typeface="Nunito Sans"/>
              </a:rPr>
              <a:t>That’s why leveraging a unified platform is so critical for enterprises, it establishes the data credibility needed to confidently understand performance and invest in optimization initiatives.</a:t>
            </a:r>
            <a:endParaRPr sz="1000">
              <a:solidFill>
                <a:schemeClr val="dk1"/>
              </a:solidFill>
              <a:latin typeface="Nunito Sans"/>
              <a:ea typeface="Nunito Sans"/>
              <a:cs typeface="Nunito Sans"/>
              <a:sym typeface="Nunito Sans"/>
            </a:endParaRPr>
          </a:p>
        </p:txBody>
      </p:sp>
      <p:sp>
        <p:nvSpPr>
          <p:cNvPr id="477" name="Google Shape;477;p66"/>
          <p:cNvSpPr txBox="1"/>
          <p:nvPr/>
        </p:nvSpPr>
        <p:spPr>
          <a:xfrm>
            <a:off x="4775" y="280775"/>
            <a:ext cx="1664100" cy="222900"/>
          </a:xfrm>
          <a:prstGeom prst="rect">
            <a:avLst/>
          </a:prstGeom>
          <a:solidFill>
            <a:srgbClr val="046773"/>
          </a:solidFill>
          <a:ln>
            <a:noFill/>
          </a:ln>
        </p:spPr>
        <p:txBody>
          <a:bodyPr anchorCtr="0" anchor="ctr" bIns="69750" lIns="69750" spcFirstLastPara="1" rIns="69750" wrap="square" tIns="69750">
            <a:noAutofit/>
          </a:bodyPr>
          <a:lstStyle/>
          <a:p>
            <a:pPr indent="0" lvl="0" marL="457200" rtl="0" algn="l">
              <a:spcBef>
                <a:spcPts val="0"/>
              </a:spcBef>
              <a:spcAft>
                <a:spcPts val="0"/>
              </a:spcAft>
              <a:buNone/>
            </a:pPr>
            <a:r>
              <a:rPr b="1" lang="en" sz="800">
                <a:solidFill>
                  <a:schemeClr val="lt1"/>
                </a:solidFill>
                <a:latin typeface="Nunito Sans"/>
                <a:ea typeface="Nunito Sans"/>
                <a:cs typeface="Nunito Sans"/>
                <a:sym typeface="Nunito Sans"/>
              </a:rPr>
              <a:t>AEO/GEO Technology</a:t>
            </a:r>
            <a:endParaRPr b="1" sz="800">
              <a:solidFill>
                <a:schemeClr val="lt1"/>
              </a:solidFill>
              <a:latin typeface="Nunito Sans"/>
              <a:ea typeface="Nunito Sans"/>
              <a:cs typeface="Nunito Sans"/>
              <a:sym typeface="Nunito Sans"/>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481" name="Shape 481"/>
        <p:cNvGrpSpPr/>
        <p:nvPr/>
      </p:nvGrpSpPr>
      <p:grpSpPr>
        <a:xfrm>
          <a:off x="0" y="0"/>
          <a:ext cx="0" cy="0"/>
          <a:chOff x="0" y="0"/>
          <a:chExt cx="0" cy="0"/>
        </a:xfrm>
      </p:grpSpPr>
      <p:pic>
        <p:nvPicPr>
          <p:cNvPr id="482" name="Google Shape;482;p67" title="Sin título-1-24.png"/>
          <p:cNvPicPr preferRelativeResize="0"/>
          <p:nvPr/>
        </p:nvPicPr>
        <p:blipFill>
          <a:blip r:embed="rId3">
            <a:alphaModFix/>
          </a:blip>
          <a:stretch>
            <a:fillRect/>
          </a:stretch>
        </p:blipFill>
        <p:spPr>
          <a:xfrm>
            <a:off x="0" y="0"/>
            <a:ext cx="9144003" cy="5143501"/>
          </a:xfrm>
          <a:prstGeom prst="rect">
            <a:avLst/>
          </a:prstGeom>
          <a:noFill/>
          <a:ln>
            <a:noFill/>
          </a:ln>
        </p:spPr>
      </p:pic>
      <p:pic>
        <p:nvPicPr>
          <p:cNvPr descr="LinkedIn App White Icon SVG Vector &amp; PNG Free Download | UXWing" id="483" name="Google Shape;483;p67">
            <a:hlinkClick r:id="rId4"/>
          </p:cNvPr>
          <p:cNvPicPr preferRelativeResize="0"/>
          <p:nvPr/>
        </p:nvPicPr>
        <p:blipFill>
          <a:blip r:embed="rId5">
            <a:alphaModFix/>
          </a:blip>
          <a:stretch>
            <a:fillRect/>
          </a:stretch>
        </p:blipFill>
        <p:spPr>
          <a:xfrm>
            <a:off x="1187317" y="4005718"/>
            <a:ext cx="174749" cy="17474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pic>
        <p:nvPicPr>
          <p:cNvPr id="488" name="Google Shape;488;p68" title="2025-Q4-The 2026 AEO Strategy &amp; Investment Report_Slide#22.png"/>
          <p:cNvPicPr preferRelativeResize="0"/>
          <p:nvPr/>
        </p:nvPicPr>
        <p:blipFill>
          <a:blip r:embed="rId3">
            <a:alphaModFix/>
          </a:blip>
          <a:stretch>
            <a:fillRect/>
          </a:stretch>
        </p:blipFill>
        <p:spPr>
          <a:xfrm>
            <a:off x="4529911" y="1235997"/>
            <a:ext cx="4348401" cy="3496989"/>
          </a:xfrm>
          <a:prstGeom prst="rect">
            <a:avLst/>
          </a:prstGeom>
          <a:noFill/>
          <a:ln>
            <a:noFill/>
          </a:ln>
        </p:spPr>
      </p:pic>
      <p:sp>
        <p:nvSpPr>
          <p:cNvPr id="489" name="Google Shape;489;p68"/>
          <p:cNvSpPr txBox="1"/>
          <p:nvPr>
            <p:ph idx="1" type="subTitle"/>
          </p:nvPr>
        </p:nvSpPr>
        <p:spPr>
          <a:xfrm>
            <a:off x="517021" y="979288"/>
            <a:ext cx="3634500" cy="429600"/>
          </a:xfrm>
          <a:prstGeom prst="rect">
            <a:avLst/>
          </a:prstGeom>
        </p:spPr>
        <p:txBody>
          <a:bodyPr anchorCtr="0" anchor="t" bIns="91450" lIns="91450" spcFirstLastPara="1" rIns="91450" wrap="square" tIns="91450">
            <a:noAutofit/>
          </a:bodyPr>
          <a:lstStyle/>
          <a:p>
            <a:pPr indent="0" lvl="0" marL="0" rtl="0" algn="l">
              <a:spcBef>
                <a:spcPts val="0"/>
              </a:spcBef>
              <a:spcAft>
                <a:spcPts val="0"/>
              </a:spcAft>
              <a:buNone/>
            </a:pPr>
            <a:r>
              <a:rPr b="1" lang="en">
                <a:solidFill>
                  <a:srgbClr val="046773"/>
                </a:solidFill>
              </a:rPr>
              <a:t>By AEO/GEO Maturity Level</a:t>
            </a:r>
            <a:endParaRPr b="1">
              <a:solidFill>
                <a:srgbClr val="046773"/>
              </a:solidFill>
            </a:endParaRPr>
          </a:p>
        </p:txBody>
      </p:sp>
      <p:sp>
        <p:nvSpPr>
          <p:cNvPr id="490" name="Google Shape;490;p68"/>
          <p:cNvSpPr txBox="1"/>
          <p:nvPr/>
        </p:nvSpPr>
        <p:spPr>
          <a:xfrm>
            <a:off x="538625" y="2177875"/>
            <a:ext cx="3856800" cy="1887900"/>
          </a:xfrm>
          <a:prstGeom prst="rect">
            <a:avLst/>
          </a:prstGeom>
          <a:noFill/>
          <a:ln>
            <a:noFill/>
          </a:ln>
        </p:spPr>
        <p:txBody>
          <a:bodyPr anchorCtr="0" anchor="t" bIns="69750" lIns="69750" spcFirstLastPara="1" rIns="69750" wrap="square" tIns="69750">
            <a:spAutoFit/>
          </a:bodyPr>
          <a:lstStyle/>
          <a:p>
            <a:pPr indent="0" lvl="0" marL="0" rtl="0" algn="l">
              <a:lnSpc>
                <a:spcPct val="115000"/>
              </a:lnSpc>
              <a:spcBef>
                <a:spcPts val="0"/>
              </a:spcBef>
              <a:spcAft>
                <a:spcPts val="0"/>
              </a:spcAft>
              <a:buNone/>
            </a:pPr>
            <a:r>
              <a:rPr lang="en" sz="1000">
                <a:solidFill>
                  <a:schemeClr val="dk1"/>
                </a:solidFill>
                <a:latin typeface="Nunito Sans"/>
                <a:ea typeface="Nunito Sans"/>
                <a:cs typeface="Nunito Sans"/>
                <a:sym typeface="Nunito Sans"/>
              </a:rPr>
              <a:t>Manual crawls aren't practical for enterprise organizations, especially with the rate at which AI crawls and recrawls content. Today, organizations need to know if there are issues on their site ASAP to ensure bots can access their content or risk their AEO/GEO performance.</a:t>
            </a:r>
            <a:endParaRPr sz="1000">
              <a:solidFill>
                <a:schemeClr val="dk1"/>
              </a:solidFill>
              <a:latin typeface="Nunito Sans"/>
              <a:ea typeface="Nunito Sans"/>
              <a:cs typeface="Nunito Sans"/>
              <a:sym typeface="Nunito Sans"/>
            </a:endParaRPr>
          </a:p>
          <a:p>
            <a:pPr indent="0" lvl="0" marL="457200" rtl="0" algn="l">
              <a:lnSpc>
                <a:spcPct val="115000"/>
              </a:lnSpc>
              <a:spcBef>
                <a:spcPts val="0"/>
              </a:spcBef>
              <a:spcAft>
                <a:spcPts val="0"/>
              </a:spcAft>
              <a:buNone/>
            </a:pPr>
            <a:r>
              <a:t/>
            </a:r>
            <a:endParaRPr sz="1000">
              <a:solidFill>
                <a:schemeClr val="dk1"/>
              </a:solidFill>
              <a:latin typeface="Nunito Sans"/>
              <a:ea typeface="Nunito Sans"/>
              <a:cs typeface="Nunito Sans"/>
              <a:sym typeface="Nunito Sans"/>
            </a:endParaRPr>
          </a:p>
          <a:p>
            <a:pPr indent="0" lvl="0" marL="0" marR="38100" rtl="0" algn="l">
              <a:lnSpc>
                <a:spcPct val="115000"/>
              </a:lnSpc>
              <a:spcBef>
                <a:spcPts val="0"/>
              </a:spcBef>
              <a:spcAft>
                <a:spcPts val="800"/>
              </a:spcAft>
              <a:buNone/>
            </a:pPr>
            <a:r>
              <a:rPr lang="en" sz="1000">
                <a:solidFill>
                  <a:schemeClr val="dk1"/>
                </a:solidFill>
                <a:latin typeface="Nunito Sans"/>
                <a:ea typeface="Nunito Sans"/>
                <a:cs typeface="Nunito Sans"/>
                <a:sym typeface="Nunito Sans"/>
              </a:rPr>
              <a:t>If LLMs run into technical issues while accessing your content, they’re unlikely to cite you, making that content essentially invisible in AI search.</a:t>
            </a:r>
            <a:r>
              <a:rPr lang="en" sz="1000">
                <a:solidFill>
                  <a:schemeClr val="dk1"/>
                </a:solidFill>
                <a:latin typeface="Nunito Sans"/>
                <a:ea typeface="Nunito Sans"/>
                <a:cs typeface="Nunito Sans"/>
                <a:sym typeface="Nunito Sans"/>
              </a:rPr>
              <a:t> That’s why 24/7 monitoring is the best way forward for brands looking to protect their AI visibility.</a:t>
            </a:r>
            <a:endParaRPr sz="1000">
              <a:solidFill>
                <a:schemeClr val="dk1"/>
              </a:solidFill>
              <a:latin typeface="Nunito Sans"/>
              <a:ea typeface="Nunito Sans"/>
              <a:cs typeface="Nunito Sans"/>
              <a:sym typeface="Nunito Sans"/>
            </a:endParaRPr>
          </a:p>
        </p:txBody>
      </p:sp>
      <p:sp>
        <p:nvSpPr>
          <p:cNvPr id="491" name="Google Shape;491;p68"/>
          <p:cNvSpPr/>
          <p:nvPr/>
        </p:nvSpPr>
        <p:spPr>
          <a:xfrm>
            <a:off x="618225" y="1453900"/>
            <a:ext cx="3784200" cy="612000"/>
          </a:xfrm>
          <a:prstGeom prst="roundRect">
            <a:avLst>
              <a:gd fmla="val 10140" name="adj"/>
            </a:avLst>
          </a:prstGeom>
          <a:solidFill>
            <a:schemeClr val="dk2"/>
          </a:solidFill>
          <a:ln>
            <a:noFill/>
          </a:ln>
        </p:spPr>
        <p:txBody>
          <a:bodyPr anchorCtr="0" anchor="ctr" bIns="91425" lIns="91425" spcFirstLastPara="1" rIns="91425" wrap="square" tIns="91425">
            <a:noAutofit/>
          </a:bodyPr>
          <a:lstStyle/>
          <a:p>
            <a:pPr indent="0" lvl="0" marL="0" marR="35363" rtl="0" algn="l">
              <a:lnSpc>
                <a:spcPct val="115000"/>
              </a:lnSpc>
              <a:spcBef>
                <a:spcPts val="0"/>
              </a:spcBef>
              <a:spcAft>
                <a:spcPts val="1000"/>
              </a:spcAft>
              <a:buNone/>
            </a:pPr>
            <a:r>
              <a:t/>
            </a:r>
            <a:endParaRPr sz="1000">
              <a:latin typeface="Nunito Sans"/>
              <a:ea typeface="Nunito Sans"/>
              <a:cs typeface="Nunito Sans"/>
              <a:sym typeface="Nunito Sans"/>
            </a:endParaRPr>
          </a:p>
        </p:txBody>
      </p:sp>
      <p:sp>
        <p:nvSpPr>
          <p:cNvPr id="492" name="Google Shape;492;p68"/>
          <p:cNvSpPr txBox="1"/>
          <p:nvPr/>
        </p:nvSpPr>
        <p:spPr>
          <a:xfrm>
            <a:off x="767925" y="1532250"/>
            <a:ext cx="3634500" cy="471900"/>
          </a:xfrm>
          <a:prstGeom prst="rect">
            <a:avLst/>
          </a:prstGeom>
          <a:noFill/>
          <a:ln>
            <a:noFill/>
          </a:ln>
        </p:spPr>
        <p:txBody>
          <a:bodyPr anchorCtr="0" anchor="t" bIns="69750" lIns="69750" spcFirstLastPara="1" rIns="69750" wrap="square" tIns="69750">
            <a:spAutoFit/>
          </a:bodyPr>
          <a:lstStyle/>
          <a:p>
            <a:pPr indent="0" lvl="0" marL="0" marR="35363" rtl="0" algn="l">
              <a:lnSpc>
                <a:spcPct val="115000"/>
              </a:lnSpc>
              <a:spcBef>
                <a:spcPts val="0"/>
              </a:spcBef>
              <a:spcAft>
                <a:spcPts val="1000"/>
              </a:spcAft>
              <a:buNone/>
            </a:pPr>
            <a:r>
              <a:rPr lang="en" sz="1000">
                <a:solidFill>
                  <a:schemeClr val="dk1"/>
                </a:solidFill>
                <a:latin typeface="Nunito Sans"/>
                <a:ea typeface="Nunito Sans"/>
                <a:cs typeface="Nunito Sans"/>
                <a:sym typeface="Nunito Sans"/>
              </a:rPr>
              <a:t>O</a:t>
            </a:r>
            <a:r>
              <a:rPr lang="en" sz="1000">
                <a:solidFill>
                  <a:schemeClr val="dk1"/>
                </a:solidFill>
                <a:latin typeface="Nunito Sans"/>
                <a:ea typeface="Nunito Sans"/>
                <a:cs typeface="Nunito Sans"/>
                <a:sym typeface="Nunito Sans"/>
              </a:rPr>
              <a:t>rganizations with high AEO maturity are </a:t>
            </a:r>
            <a:r>
              <a:rPr b="1" lang="en" sz="1000">
                <a:solidFill>
                  <a:srgbClr val="046773"/>
                </a:solidFill>
                <a:latin typeface="Nunito Sans"/>
                <a:ea typeface="Nunito Sans"/>
                <a:cs typeface="Nunito Sans"/>
                <a:sym typeface="Nunito Sans"/>
              </a:rPr>
              <a:t>more likely</a:t>
            </a:r>
            <a:r>
              <a:rPr lang="en" sz="1000">
                <a:solidFill>
                  <a:schemeClr val="dk1"/>
                </a:solidFill>
                <a:latin typeface="Nunito Sans"/>
                <a:ea typeface="Nunito Sans"/>
                <a:cs typeface="Nunito Sans"/>
                <a:sym typeface="Nunito Sans"/>
              </a:rPr>
              <a:t> to already be using a </a:t>
            </a:r>
            <a:r>
              <a:rPr b="1" lang="en" sz="1000">
                <a:solidFill>
                  <a:srgbClr val="046773"/>
                </a:solidFill>
                <a:latin typeface="Nunito Sans"/>
                <a:ea typeface="Nunito Sans"/>
                <a:cs typeface="Nunito Sans"/>
                <a:sym typeface="Nunito Sans"/>
              </a:rPr>
              <a:t>website monitoring/crawling solution</a:t>
            </a:r>
            <a:r>
              <a:rPr lang="en" sz="1000">
                <a:solidFill>
                  <a:srgbClr val="046773"/>
                </a:solidFill>
                <a:latin typeface="Nunito Sans"/>
                <a:ea typeface="Nunito Sans"/>
                <a:cs typeface="Nunito Sans"/>
                <a:sym typeface="Nunito Sans"/>
              </a:rPr>
              <a:t>.</a:t>
            </a:r>
            <a:endParaRPr sz="1000">
              <a:solidFill>
                <a:srgbClr val="046773"/>
              </a:solidFill>
              <a:latin typeface="Nunito Sans"/>
              <a:ea typeface="Nunito Sans"/>
              <a:cs typeface="Nunito Sans"/>
              <a:sym typeface="Nunito Sans"/>
            </a:endParaRPr>
          </a:p>
        </p:txBody>
      </p:sp>
      <p:pic>
        <p:nvPicPr>
          <p:cNvPr id="493" name="Google Shape;493;p68" title="2025-Q4-The 2026 AEO Strategy &amp; Investment Report_Slide#29-Banner.png"/>
          <p:cNvPicPr preferRelativeResize="0"/>
          <p:nvPr/>
        </p:nvPicPr>
        <p:blipFill rotWithShape="1">
          <a:blip r:embed="rId4">
            <a:alphaModFix/>
          </a:blip>
          <a:srcRect b="34137" l="0" r="0" t="28582"/>
          <a:stretch/>
        </p:blipFill>
        <p:spPr>
          <a:xfrm>
            <a:off x="0" y="4416125"/>
            <a:ext cx="9144003" cy="727374"/>
          </a:xfrm>
          <a:prstGeom prst="rect">
            <a:avLst/>
          </a:prstGeom>
          <a:noFill/>
          <a:ln>
            <a:noFill/>
          </a:ln>
        </p:spPr>
      </p:pic>
      <p:sp>
        <p:nvSpPr>
          <p:cNvPr id="494" name="Google Shape;494;p68"/>
          <p:cNvSpPr txBox="1"/>
          <p:nvPr/>
        </p:nvSpPr>
        <p:spPr>
          <a:xfrm>
            <a:off x="1487700" y="4610450"/>
            <a:ext cx="5065500" cy="338700"/>
          </a:xfrm>
          <a:prstGeom prst="rect">
            <a:avLst/>
          </a:prstGeom>
          <a:noFill/>
          <a:ln>
            <a:noFill/>
          </a:ln>
        </p:spPr>
        <p:txBody>
          <a:bodyPr anchorCtr="0" anchor="t" bIns="91425" lIns="91425" spcFirstLastPara="1" rIns="91425" wrap="square" tIns="91425">
            <a:spAutoFit/>
          </a:bodyPr>
          <a:lstStyle/>
          <a:p>
            <a:pPr indent="0" lvl="0" marL="0" marR="38100" rtl="0" algn="ctr">
              <a:lnSpc>
                <a:spcPct val="115000"/>
              </a:lnSpc>
              <a:spcBef>
                <a:spcPts val="0"/>
              </a:spcBef>
              <a:spcAft>
                <a:spcPts val="800"/>
              </a:spcAft>
              <a:buNone/>
            </a:pPr>
            <a:r>
              <a:rPr b="1" lang="en" sz="1000">
                <a:solidFill>
                  <a:schemeClr val="lt1"/>
                </a:solidFill>
                <a:latin typeface="Nunito Sans"/>
                <a:ea typeface="Nunito Sans"/>
                <a:cs typeface="Nunito Sans"/>
                <a:sym typeface="Nunito Sans"/>
              </a:rPr>
              <a:t>Monitor every page of your site for technical issues with 24/7 website monitoring.</a:t>
            </a:r>
            <a:endParaRPr b="1" sz="1000">
              <a:solidFill>
                <a:schemeClr val="lt1"/>
              </a:solidFill>
              <a:latin typeface="Nunito Sans"/>
              <a:ea typeface="Nunito Sans"/>
              <a:cs typeface="Nunito Sans"/>
              <a:sym typeface="Nunito Sans"/>
            </a:endParaRPr>
          </a:p>
        </p:txBody>
      </p:sp>
      <p:sp>
        <p:nvSpPr>
          <p:cNvPr id="495" name="Google Shape;495;p68">
            <a:hlinkClick r:id="rId5"/>
          </p:cNvPr>
          <p:cNvSpPr txBox="1"/>
          <p:nvPr/>
        </p:nvSpPr>
        <p:spPr>
          <a:xfrm>
            <a:off x="6553200" y="4641050"/>
            <a:ext cx="1103100" cy="277500"/>
          </a:xfrm>
          <a:prstGeom prst="rect">
            <a:avLst/>
          </a:prstGeom>
          <a:solidFill>
            <a:srgbClr val="89C32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dk1"/>
                </a:solidFill>
                <a:uFill>
                  <a:noFill/>
                </a:uFill>
                <a:latin typeface="Nunito Sans"/>
                <a:ea typeface="Nunito Sans"/>
                <a:cs typeface="Nunito Sans"/>
                <a:sym typeface="Nunito Sans"/>
                <a:hlinkClick r:id="rId6">
                  <a:extLst>
                    <a:ext uri="{A12FA001-AC4F-418D-AE19-62706E023703}">
                      <ahyp:hlinkClr val="tx"/>
                    </a:ext>
                  </a:extLst>
                </a:hlinkClick>
              </a:rPr>
              <a:t>Try for free</a:t>
            </a:r>
            <a:endParaRPr b="1" sz="1000">
              <a:solidFill>
                <a:schemeClr val="dk1"/>
              </a:solidFill>
              <a:latin typeface="Nunito Sans"/>
              <a:ea typeface="Nunito Sans"/>
              <a:cs typeface="Nunito Sans"/>
              <a:sym typeface="Nunito Sans"/>
            </a:endParaRPr>
          </a:p>
        </p:txBody>
      </p:sp>
      <p:sp>
        <p:nvSpPr>
          <p:cNvPr id="496" name="Google Shape;496;p68"/>
          <p:cNvSpPr txBox="1"/>
          <p:nvPr>
            <p:ph type="ctrTitle"/>
          </p:nvPr>
        </p:nvSpPr>
        <p:spPr>
          <a:xfrm>
            <a:off x="528906" y="639985"/>
            <a:ext cx="7932300" cy="316500"/>
          </a:xfrm>
          <a:prstGeom prst="rect">
            <a:avLst/>
          </a:prstGeom>
        </p:spPr>
        <p:txBody>
          <a:bodyPr anchorCtr="0" anchor="t" bIns="91450" lIns="91450" spcFirstLastPara="1" rIns="91450" wrap="square" tIns="91450">
            <a:noAutofit/>
          </a:bodyPr>
          <a:lstStyle/>
          <a:p>
            <a:pPr indent="0" lvl="0" marL="0" rtl="0" algn="l">
              <a:spcBef>
                <a:spcPts val="0"/>
              </a:spcBef>
              <a:spcAft>
                <a:spcPts val="0"/>
              </a:spcAft>
              <a:buNone/>
            </a:pPr>
            <a:r>
              <a:rPr lang="en" sz="1800"/>
              <a:t>AEO/GEO Monitoring &amp; Crawling Technology Use</a:t>
            </a:r>
            <a:endParaRPr sz="1800"/>
          </a:p>
        </p:txBody>
      </p:sp>
      <p:sp>
        <p:nvSpPr>
          <p:cNvPr id="497" name="Google Shape;497;p68"/>
          <p:cNvSpPr txBox="1"/>
          <p:nvPr/>
        </p:nvSpPr>
        <p:spPr>
          <a:xfrm>
            <a:off x="4775" y="280775"/>
            <a:ext cx="1664100" cy="222900"/>
          </a:xfrm>
          <a:prstGeom prst="rect">
            <a:avLst/>
          </a:prstGeom>
          <a:solidFill>
            <a:srgbClr val="046773"/>
          </a:solidFill>
          <a:ln>
            <a:noFill/>
          </a:ln>
        </p:spPr>
        <p:txBody>
          <a:bodyPr anchorCtr="0" anchor="ctr" bIns="69750" lIns="69750" spcFirstLastPara="1" rIns="69750" wrap="square" tIns="69750">
            <a:noAutofit/>
          </a:bodyPr>
          <a:lstStyle/>
          <a:p>
            <a:pPr indent="0" lvl="0" marL="457200" rtl="0" algn="l">
              <a:spcBef>
                <a:spcPts val="0"/>
              </a:spcBef>
              <a:spcAft>
                <a:spcPts val="0"/>
              </a:spcAft>
              <a:buNone/>
            </a:pPr>
            <a:r>
              <a:rPr b="1" lang="en" sz="800">
                <a:solidFill>
                  <a:schemeClr val="lt1"/>
                </a:solidFill>
                <a:latin typeface="Nunito Sans"/>
                <a:ea typeface="Nunito Sans"/>
                <a:cs typeface="Nunito Sans"/>
                <a:sym typeface="Nunito Sans"/>
              </a:rPr>
              <a:t>AEO/GEO Technology</a:t>
            </a:r>
            <a:endParaRPr b="1" sz="800">
              <a:solidFill>
                <a:schemeClr val="lt1"/>
              </a:solidFill>
              <a:latin typeface="Nunito Sans"/>
              <a:ea typeface="Nunito Sans"/>
              <a:cs typeface="Nunito Sans"/>
              <a:sym typeface="Nunito Sans"/>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501" name="Shape 501"/>
        <p:cNvGrpSpPr/>
        <p:nvPr/>
      </p:nvGrpSpPr>
      <p:grpSpPr>
        <a:xfrm>
          <a:off x="0" y="0"/>
          <a:ext cx="0" cy="0"/>
          <a:chOff x="0" y="0"/>
          <a:chExt cx="0" cy="0"/>
        </a:xfrm>
      </p:grpSpPr>
      <p:pic>
        <p:nvPicPr>
          <p:cNvPr id="502" name="Google Shape;502;p69" title="Sin título-1-26.png"/>
          <p:cNvPicPr preferRelativeResize="0"/>
          <p:nvPr/>
        </p:nvPicPr>
        <p:blipFill>
          <a:blip r:embed="rId3">
            <a:alphaModFix/>
          </a:blip>
          <a:stretch>
            <a:fillRect/>
          </a:stretch>
        </p:blipFill>
        <p:spPr>
          <a:xfrm>
            <a:off x="4775" y="0"/>
            <a:ext cx="9144003" cy="5143501"/>
          </a:xfrm>
          <a:prstGeom prst="rect">
            <a:avLst/>
          </a:prstGeom>
          <a:noFill/>
          <a:ln>
            <a:noFill/>
          </a:ln>
        </p:spPr>
      </p:pic>
      <p:pic>
        <p:nvPicPr>
          <p:cNvPr descr="LinkedIn App White Icon SVG Vector &amp; PNG Free Download | UXWing" id="503" name="Google Shape;503;p69">
            <a:hlinkClick r:id="rId4"/>
          </p:cNvPr>
          <p:cNvPicPr preferRelativeResize="0"/>
          <p:nvPr/>
        </p:nvPicPr>
        <p:blipFill>
          <a:blip r:embed="rId5">
            <a:alphaModFix/>
          </a:blip>
          <a:stretch>
            <a:fillRect/>
          </a:stretch>
        </p:blipFill>
        <p:spPr>
          <a:xfrm>
            <a:off x="1187317" y="2836263"/>
            <a:ext cx="174749" cy="17474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 name="Shape 507"/>
        <p:cNvGrpSpPr/>
        <p:nvPr/>
      </p:nvGrpSpPr>
      <p:grpSpPr>
        <a:xfrm>
          <a:off x="0" y="0"/>
          <a:ext cx="0" cy="0"/>
          <a:chOff x="0" y="0"/>
          <a:chExt cx="0" cy="0"/>
        </a:xfrm>
      </p:grpSpPr>
      <p:pic>
        <p:nvPicPr>
          <p:cNvPr id="508" name="Google Shape;508;p70" title="2025-Q4-The 2026 AEO Strategy &amp; Investment Report-09.png"/>
          <p:cNvPicPr preferRelativeResize="0"/>
          <p:nvPr/>
        </p:nvPicPr>
        <p:blipFill>
          <a:blip r:embed="rId3">
            <a:alphaModFix/>
          </a:blip>
          <a:stretch>
            <a:fillRect/>
          </a:stretch>
        </p:blipFill>
        <p:spPr>
          <a:xfrm rot="10800000">
            <a:off x="0" y="0"/>
            <a:ext cx="9144003" cy="5143501"/>
          </a:xfrm>
          <a:prstGeom prst="rect">
            <a:avLst/>
          </a:prstGeom>
          <a:noFill/>
          <a:ln>
            <a:noFill/>
          </a:ln>
        </p:spPr>
      </p:pic>
      <p:pic>
        <p:nvPicPr>
          <p:cNvPr id="509" name="Google Shape;509;p70" title="2025-Q4-The 2026 AEO Strategy &amp; Investment Report-08.png"/>
          <p:cNvPicPr preferRelativeResize="0"/>
          <p:nvPr/>
        </p:nvPicPr>
        <p:blipFill rotWithShape="1">
          <a:blip r:embed="rId4">
            <a:alphaModFix/>
          </a:blip>
          <a:srcRect b="4151" l="0" r="24213" t="2755"/>
          <a:stretch/>
        </p:blipFill>
        <p:spPr>
          <a:xfrm>
            <a:off x="5396351" y="1803375"/>
            <a:ext cx="3747651" cy="3340127"/>
          </a:xfrm>
          <a:prstGeom prst="rect">
            <a:avLst/>
          </a:prstGeom>
          <a:noFill/>
          <a:ln>
            <a:noFill/>
          </a:ln>
        </p:spPr>
      </p:pic>
      <p:sp>
        <p:nvSpPr>
          <p:cNvPr id="510" name="Google Shape;510;p70"/>
          <p:cNvSpPr txBox="1"/>
          <p:nvPr>
            <p:ph idx="4294967295" type="ctrTitle"/>
          </p:nvPr>
        </p:nvSpPr>
        <p:spPr>
          <a:xfrm>
            <a:off x="736350" y="3046775"/>
            <a:ext cx="6148200" cy="792600"/>
          </a:xfrm>
          <a:prstGeom prst="rect">
            <a:avLst/>
          </a:prstGeom>
        </p:spPr>
        <p:txBody>
          <a:bodyPr anchorCtr="0" anchor="b" bIns="91450" lIns="91450" spcFirstLastPara="1" rIns="91450" wrap="square" tIns="91450">
            <a:noAutofit/>
          </a:bodyPr>
          <a:lstStyle/>
          <a:p>
            <a:pPr indent="0" lvl="0" marL="0" rtl="0" algn="l">
              <a:spcBef>
                <a:spcPts val="0"/>
              </a:spcBef>
              <a:spcAft>
                <a:spcPts val="0"/>
              </a:spcAft>
              <a:buNone/>
            </a:pPr>
            <a:r>
              <a:rPr lang="en" sz="4200">
                <a:solidFill>
                  <a:schemeClr val="lt1"/>
                </a:solidFill>
              </a:rPr>
              <a:t>AEO</a:t>
            </a:r>
            <a:r>
              <a:rPr lang="en" sz="4200">
                <a:solidFill>
                  <a:schemeClr val="lt1"/>
                </a:solidFill>
              </a:rPr>
              <a:t>/GEO</a:t>
            </a:r>
            <a:r>
              <a:rPr lang="en" sz="4200">
                <a:solidFill>
                  <a:schemeClr val="lt1"/>
                </a:solidFill>
              </a:rPr>
              <a:t> Strategy</a:t>
            </a:r>
            <a:endParaRPr sz="4200">
              <a:solidFill>
                <a:schemeClr val="lt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4" name="Shape 514"/>
        <p:cNvGrpSpPr/>
        <p:nvPr/>
      </p:nvGrpSpPr>
      <p:grpSpPr>
        <a:xfrm>
          <a:off x="0" y="0"/>
          <a:ext cx="0" cy="0"/>
          <a:chOff x="0" y="0"/>
          <a:chExt cx="0" cy="0"/>
        </a:xfrm>
      </p:grpSpPr>
      <p:pic>
        <p:nvPicPr>
          <p:cNvPr id="515" name="Google Shape;515;p71" title="2025-Q4-The 2026 AEO Strategy &amp; Investment Report_Slide#26.png"/>
          <p:cNvPicPr preferRelativeResize="0"/>
          <p:nvPr/>
        </p:nvPicPr>
        <p:blipFill>
          <a:blip r:embed="rId3">
            <a:alphaModFix/>
          </a:blip>
          <a:stretch>
            <a:fillRect/>
          </a:stretch>
        </p:blipFill>
        <p:spPr>
          <a:xfrm>
            <a:off x="514667" y="1449000"/>
            <a:ext cx="4002949" cy="3387257"/>
          </a:xfrm>
          <a:prstGeom prst="rect">
            <a:avLst/>
          </a:prstGeom>
          <a:noFill/>
          <a:ln>
            <a:noFill/>
          </a:ln>
        </p:spPr>
      </p:pic>
      <p:sp>
        <p:nvSpPr>
          <p:cNvPr id="516" name="Google Shape;516;p71"/>
          <p:cNvSpPr txBox="1"/>
          <p:nvPr>
            <p:ph type="ctrTitle"/>
          </p:nvPr>
        </p:nvSpPr>
        <p:spPr>
          <a:xfrm>
            <a:off x="527919" y="639985"/>
            <a:ext cx="7932300" cy="316500"/>
          </a:xfrm>
          <a:prstGeom prst="rect">
            <a:avLst/>
          </a:prstGeom>
        </p:spPr>
        <p:txBody>
          <a:bodyPr anchorCtr="0" anchor="t" bIns="91450" lIns="91450" spcFirstLastPara="1" rIns="91450" wrap="square" tIns="91450">
            <a:noAutofit/>
          </a:bodyPr>
          <a:lstStyle/>
          <a:p>
            <a:pPr indent="0" lvl="0" marL="0" rtl="0" algn="l">
              <a:spcBef>
                <a:spcPts val="0"/>
              </a:spcBef>
              <a:spcAft>
                <a:spcPts val="0"/>
              </a:spcAft>
              <a:buNone/>
            </a:pPr>
            <a:r>
              <a:rPr lang="en" sz="1800"/>
              <a:t>The</a:t>
            </a:r>
            <a:r>
              <a:rPr lang="en" sz="1800"/>
              <a:t> </a:t>
            </a:r>
            <a:r>
              <a:rPr lang="en" sz="1800"/>
              <a:t>Impact</a:t>
            </a:r>
            <a:r>
              <a:rPr lang="en" sz="1800"/>
              <a:t> of AEO/GEO on the Marketing Funnel in 2025</a:t>
            </a:r>
            <a:endParaRPr sz="1800"/>
          </a:p>
        </p:txBody>
      </p:sp>
      <p:sp>
        <p:nvSpPr>
          <p:cNvPr id="517" name="Google Shape;517;p71"/>
          <p:cNvSpPr txBox="1"/>
          <p:nvPr/>
        </p:nvSpPr>
        <p:spPr>
          <a:xfrm>
            <a:off x="4643925" y="2506900"/>
            <a:ext cx="3849900" cy="1236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000">
                <a:solidFill>
                  <a:schemeClr val="dk1"/>
                </a:solidFill>
                <a:latin typeface="Nunito Sans"/>
                <a:ea typeface="Nunito Sans"/>
                <a:cs typeface="Nunito Sans"/>
                <a:sym typeface="Nunito Sans"/>
              </a:rPr>
              <a:t>Despite the disruptions to the digital landscape and traditional SEO metrics like traffic, only 1% of respondents reported AEO/GEO negatively impacted their marketing funnel. </a:t>
            </a:r>
            <a:endParaRPr sz="1000">
              <a:solidFill>
                <a:schemeClr val="dk1"/>
              </a:solidFill>
              <a:latin typeface="Nunito Sans"/>
              <a:ea typeface="Nunito Sans"/>
              <a:cs typeface="Nunito Sans"/>
              <a:sym typeface="Nunito Sans"/>
            </a:endParaRPr>
          </a:p>
          <a:p>
            <a:pPr indent="0" lvl="0" marL="0" rtl="0" algn="l">
              <a:lnSpc>
                <a:spcPct val="115000"/>
              </a:lnSpc>
              <a:spcBef>
                <a:spcPts val="0"/>
              </a:spcBef>
              <a:spcAft>
                <a:spcPts val="0"/>
              </a:spcAft>
              <a:buNone/>
            </a:pPr>
            <a:r>
              <a:t/>
            </a:r>
            <a:endParaRPr sz="1000">
              <a:solidFill>
                <a:schemeClr val="dk1"/>
              </a:solidFill>
              <a:latin typeface="Nunito Sans"/>
              <a:ea typeface="Nunito Sans"/>
              <a:cs typeface="Nunito Sans"/>
              <a:sym typeface="Nunito Sans"/>
            </a:endParaRPr>
          </a:p>
          <a:p>
            <a:pPr indent="0" lvl="0" marL="0" rtl="0" algn="l">
              <a:lnSpc>
                <a:spcPct val="115000"/>
              </a:lnSpc>
              <a:spcBef>
                <a:spcPts val="0"/>
              </a:spcBef>
              <a:spcAft>
                <a:spcPts val="0"/>
              </a:spcAft>
              <a:buNone/>
            </a:pPr>
            <a:r>
              <a:rPr lang="en" sz="1000">
                <a:solidFill>
                  <a:schemeClr val="dk1"/>
                </a:solidFill>
                <a:latin typeface="Nunito Sans"/>
                <a:ea typeface="Nunito Sans"/>
                <a:cs typeface="Nunito Sans"/>
                <a:sym typeface="Nunito Sans"/>
              </a:rPr>
              <a:t>Volatility aside, executives and leaders are seeing the value of AEO/GEO within their strategies.</a:t>
            </a:r>
            <a:endParaRPr sz="1000">
              <a:solidFill>
                <a:schemeClr val="dk1"/>
              </a:solidFill>
              <a:latin typeface="Nunito Sans"/>
              <a:ea typeface="Nunito Sans"/>
              <a:cs typeface="Nunito Sans"/>
              <a:sym typeface="Nunito Sans"/>
            </a:endParaRPr>
          </a:p>
        </p:txBody>
      </p:sp>
      <p:sp>
        <p:nvSpPr>
          <p:cNvPr id="518" name="Google Shape;518;p71"/>
          <p:cNvSpPr/>
          <p:nvPr/>
        </p:nvSpPr>
        <p:spPr>
          <a:xfrm>
            <a:off x="4737900" y="1456874"/>
            <a:ext cx="3784500" cy="923400"/>
          </a:xfrm>
          <a:prstGeom prst="roundRect">
            <a:avLst>
              <a:gd fmla="val 10140" name="adj"/>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unito Sans"/>
              <a:ea typeface="Nunito Sans"/>
              <a:cs typeface="Nunito Sans"/>
              <a:sym typeface="Nunito Sans"/>
            </a:endParaRPr>
          </a:p>
        </p:txBody>
      </p:sp>
      <p:sp>
        <p:nvSpPr>
          <p:cNvPr id="519" name="Google Shape;519;p71"/>
          <p:cNvSpPr txBox="1"/>
          <p:nvPr/>
        </p:nvSpPr>
        <p:spPr>
          <a:xfrm>
            <a:off x="6337900" y="1444350"/>
            <a:ext cx="2216400" cy="923400"/>
          </a:xfrm>
          <a:prstGeom prst="rect">
            <a:avLst/>
          </a:prstGeom>
          <a:noFill/>
          <a:ln>
            <a:noFill/>
          </a:ln>
        </p:spPr>
        <p:txBody>
          <a:bodyPr anchorCtr="0" anchor="ctr" bIns="119875" lIns="119875" spcFirstLastPara="1" rIns="119875" wrap="square" tIns="119875">
            <a:noAutofit/>
          </a:bodyPr>
          <a:lstStyle/>
          <a:p>
            <a:pPr indent="0" lvl="0" marL="57150" marR="31762" rtl="0" algn="l">
              <a:lnSpc>
                <a:spcPct val="115000"/>
              </a:lnSpc>
              <a:spcBef>
                <a:spcPts val="0"/>
              </a:spcBef>
              <a:spcAft>
                <a:spcPts val="898"/>
              </a:spcAft>
              <a:buNone/>
            </a:pPr>
            <a:r>
              <a:rPr lang="en" sz="1200">
                <a:solidFill>
                  <a:schemeClr val="dk1"/>
                </a:solidFill>
                <a:latin typeface="Nunito Sans"/>
                <a:ea typeface="Nunito Sans"/>
                <a:cs typeface="Nunito Sans"/>
                <a:sym typeface="Nunito Sans"/>
              </a:rPr>
              <a:t>reported </a:t>
            </a:r>
            <a:r>
              <a:rPr b="1" lang="en" sz="1200">
                <a:solidFill>
                  <a:srgbClr val="046773"/>
                </a:solidFill>
                <a:latin typeface="Nunito Sans"/>
                <a:ea typeface="Nunito Sans"/>
                <a:cs typeface="Nunito Sans"/>
                <a:sym typeface="Nunito Sans"/>
              </a:rPr>
              <a:t>AEO had a positive impact on overall marketing funnel </a:t>
            </a:r>
            <a:r>
              <a:rPr lang="en" sz="1200">
                <a:solidFill>
                  <a:schemeClr val="dk1"/>
                </a:solidFill>
                <a:latin typeface="Nunito Sans"/>
                <a:ea typeface="Nunito Sans"/>
                <a:cs typeface="Nunito Sans"/>
                <a:sym typeface="Nunito Sans"/>
              </a:rPr>
              <a:t>in 2025.</a:t>
            </a:r>
            <a:endParaRPr sz="1200">
              <a:solidFill>
                <a:schemeClr val="dk1"/>
              </a:solidFill>
              <a:latin typeface="Nunito Sans"/>
              <a:ea typeface="Nunito Sans"/>
              <a:cs typeface="Nunito Sans"/>
              <a:sym typeface="Nunito Sans"/>
            </a:endParaRPr>
          </a:p>
        </p:txBody>
      </p:sp>
      <p:sp>
        <p:nvSpPr>
          <p:cNvPr id="520" name="Google Shape;520;p71"/>
          <p:cNvSpPr txBox="1"/>
          <p:nvPr/>
        </p:nvSpPr>
        <p:spPr>
          <a:xfrm>
            <a:off x="4749412" y="1458404"/>
            <a:ext cx="1588500" cy="9234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1000"/>
              </a:spcAft>
              <a:buNone/>
            </a:pPr>
            <a:r>
              <a:rPr lang="en" sz="4800">
                <a:solidFill>
                  <a:srgbClr val="046773"/>
                </a:solidFill>
                <a:latin typeface="Nunito Sans ExtraBold"/>
                <a:ea typeface="Nunito Sans ExtraBold"/>
                <a:cs typeface="Nunito Sans ExtraBold"/>
                <a:sym typeface="Nunito Sans ExtraBold"/>
              </a:rPr>
              <a:t>97</a:t>
            </a:r>
            <a:r>
              <a:rPr lang="en" sz="4800">
                <a:solidFill>
                  <a:srgbClr val="046773"/>
                </a:solidFill>
                <a:latin typeface="Nunito Sans ExtraBold"/>
                <a:ea typeface="Nunito Sans ExtraBold"/>
                <a:cs typeface="Nunito Sans ExtraBold"/>
                <a:sym typeface="Nunito Sans ExtraBold"/>
              </a:rPr>
              <a:t>%</a:t>
            </a:r>
            <a:endParaRPr sz="4800">
              <a:solidFill>
                <a:srgbClr val="046773"/>
              </a:solidFill>
              <a:latin typeface="Nunito Sans ExtraBold"/>
              <a:ea typeface="Nunito Sans ExtraBold"/>
              <a:cs typeface="Nunito Sans ExtraBold"/>
              <a:sym typeface="Nunito Sans ExtraBold"/>
            </a:endParaRPr>
          </a:p>
        </p:txBody>
      </p:sp>
      <p:sp>
        <p:nvSpPr>
          <p:cNvPr id="521" name="Google Shape;521;p71"/>
          <p:cNvSpPr txBox="1"/>
          <p:nvPr/>
        </p:nvSpPr>
        <p:spPr>
          <a:xfrm>
            <a:off x="4775" y="280775"/>
            <a:ext cx="1520100" cy="222900"/>
          </a:xfrm>
          <a:prstGeom prst="rect">
            <a:avLst/>
          </a:prstGeom>
          <a:solidFill>
            <a:srgbClr val="046773"/>
          </a:solidFill>
          <a:ln>
            <a:noFill/>
          </a:ln>
        </p:spPr>
        <p:txBody>
          <a:bodyPr anchorCtr="0" anchor="ctr" bIns="69750" lIns="69750" spcFirstLastPara="1" rIns="69750" wrap="square" tIns="69750">
            <a:noAutofit/>
          </a:bodyPr>
          <a:lstStyle/>
          <a:p>
            <a:pPr indent="0" lvl="0" marL="457200" rtl="0" algn="l">
              <a:spcBef>
                <a:spcPts val="0"/>
              </a:spcBef>
              <a:spcAft>
                <a:spcPts val="0"/>
              </a:spcAft>
              <a:buNone/>
            </a:pPr>
            <a:r>
              <a:rPr b="1" lang="en" sz="800">
                <a:solidFill>
                  <a:schemeClr val="lt1"/>
                </a:solidFill>
                <a:latin typeface="Nunito Sans"/>
                <a:ea typeface="Nunito Sans"/>
                <a:cs typeface="Nunito Sans"/>
                <a:sym typeface="Nunito Sans"/>
              </a:rPr>
              <a:t>AEO/GEO Strategy</a:t>
            </a:r>
            <a:endParaRPr b="1" sz="800">
              <a:solidFill>
                <a:schemeClr val="lt1"/>
              </a:solidFill>
              <a:latin typeface="Nunito Sans"/>
              <a:ea typeface="Nunito Sans"/>
              <a:cs typeface="Nunito Sans"/>
              <a:sym typeface="Nunito Sans"/>
            </a:endParaRPr>
          </a:p>
        </p:txBody>
      </p:sp>
      <p:sp>
        <p:nvSpPr>
          <p:cNvPr id="522" name="Google Shape;522;p71"/>
          <p:cNvSpPr txBox="1"/>
          <p:nvPr>
            <p:ph idx="1" type="subTitle"/>
          </p:nvPr>
        </p:nvSpPr>
        <p:spPr>
          <a:xfrm>
            <a:off x="522625" y="986553"/>
            <a:ext cx="3634500" cy="257100"/>
          </a:xfrm>
          <a:prstGeom prst="rect">
            <a:avLst/>
          </a:prstGeom>
        </p:spPr>
        <p:txBody>
          <a:bodyPr anchorCtr="0" anchor="t" bIns="91450" lIns="91450" spcFirstLastPara="1" rIns="91450" wrap="square" tIns="91450">
            <a:noAutofit/>
          </a:bodyPr>
          <a:lstStyle/>
          <a:p>
            <a:pPr indent="0" lvl="0" marL="0" rtl="0" algn="l">
              <a:spcBef>
                <a:spcPts val="0"/>
              </a:spcBef>
              <a:spcAft>
                <a:spcPts val="0"/>
              </a:spcAft>
              <a:buNone/>
            </a:pPr>
            <a:r>
              <a:rPr b="1" lang="en">
                <a:solidFill>
                  <a:srgbClr val="046773"/>
                </a:solidFill>
              </a:rPr>
              <a:t>Overall</a:t>
            </a:r>
            <a:endParaRPr b="1">
              <a:solidFill>
                <a:srgbClr val="046773"/>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526" name="Shape 526"/>
        <p:cNvGrpSpPr/>
        <p:nvPr/>
      </p:nvGrpSpPr>
      <p:grpSpPr>
        <a:xfrm>
          <a:off x="0" y="0"/>
          <a:ext cx="0" cy="0"/>
          <a:chOff x="0" y="0"/>
          <a:chExt cx="0" cy="0"/>
        </a:xfrm>
      </p:grpSpPr>
      <p:pic>
        <p:nvPicPr>
          <p:cNvPr id="527" name="Google Shape;527;p72" title="The State of AEO_GEO in 2026_ CMO Investment Report-01.png"/>
          <p:cNvPicPr preferRelativeResize="0"/>
          <p:nvPr/>
        </p:nvPicPr>
        <p:blipFill>
          <a:blip r:embed="rId3">
            <a:alphaModFix/>
          </a:blip>
          <a:stretch>
            <a:fillRect/>
          </a:stretch>
        </p:blipFill>
        <p:spPr>
          <a:xfrm>
            <a:off x="0" y="0"/>
            <a:ext cx="9144003" cy="5143501"/>
          </a:xfrm>
          <a:prstGeom prst="rect">
            <a:avLst/>
          </a:prstGeom>
          <a:noFill/>
          <a:ln>
            <a:noFill/>
          </a:ln>
        </p:spPr>
      </p:pic>
      <p:pic>
        <p:nvPicPr>
          <p:cNvPr descr="LinkedIn App White Icon SVG Vector &amp; PNG Free Download | UXWing" id="528" name="Google Shape;528;p72">
            <a:hlinkClick r:id="rId4"/>
          </p:cNvPr>
          <p:cNvPicPr preferRelativeResize="0"/>
          <p:nvPr/>
        </p:nvPicPr>
        <p:blipFill>
          <a:blip r:embed="rId5">
            <a:alphaModFix/>
          </a:blip>
          <a:stretch>
            <a:fillRect/>
          </a:stretch>
        </p:blipFill>
        <p:spPr>
          <a:xfrm>
            <a:off x="1181509" y="3274692"/>
            <a:ext cx="174749" cy="17474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pic>
        <p:nvPicPr>
          <p:cNvPr id="298" name="Google Shape;298;p46" title="2025-Q4-The 2026 AEO Strategy &amp; Investment Report-09.png"/>
          <p:cNvPicPr preferRelativeResize="0"/>
          <p:nvPr/>
        </p:nvPicPr>
        <p:blipFill>
          <a:blip r:embed="rId3">
            <a:alphaModFix/>
          </a:blip>
          <a:stretch>
            <a:fillRect/>
          </a:stretch>
        </p:blipFill>
        <p:spPr>
          <a:xfrm rot="10800000">
            <a:off x="0" y="0"/>
            <a:ext cx="9144003" cy="5143501"/>
          </a:xfrm>
          <a:prstGeom prst="rect">
            <a:avLst/>
          </a:prstGeom>
          <a:noFill/>
          <a:ln>
            <a:noFill/>
          </a:ln>
        </p:spPr>
      </p:pic>
      <p:pic>
        <p:nvPicPr>
          <p:cNvPr id="299" name="Google Shape;299;p46" title="2025-Q4-The 2026 AEO Strategy &amp; Investment Report-08.png"/>
          <p:cNvPicPr preferRelativeResize="0"/>
          <p:nvPr/>
        </p:nvPicPr>
        <p:blipFill rotWithShape="1">
          <a:blip r:embed="rId4">
            <a:alphaModFix/>
          </a:blip>
          <a:srcRect b="4151" l="0" r="24213" t="2755"/>
          <a:stretch/>
        </p:blipFill>
        <p:spPr>
          <a:xfrm>
            <a:off x="5396351" y="1803375"/>
            <a:ext cx="3747651" cy="3340127"/>
          </a:xfrm>
          <a:prstGeom prst="rect">
            <a:avLst/>
          </a:prstGeom>
          <a:noFill/>
          <a:ln>
            <a:noFill/>
          </a:ln>
        </p:spPr>
      </p:pic>
      <p:sp>
        <p:nvSpPr>
          <p:cNvPr id="300" name="Google Shape;300;p46"/>
          <p:cNvSpPr txBox="1"/>
          <p:nvPr>
            <p:ph idx="4294967295" type="ctrTitle"/>
          </p:nvPr>
        </p:nvSpPr>
        <p:spPr>
          <a:xfrm>
            <a:off x="736350" y="3243275"/>
            <a:ext cx="5274300" cy="596100"/>
          </a:xfrm>
          <a:prstGeom prst="rect">
            <a:avLst/>
          </a:prstGeom>
        </p:spPr>
        <p:txBody>
          <a:bodyPr anchorCtr="0" anchor="b" bIns="91450" lIns="91450" spcFirstLastPara="1" rIns="91450" wrap="square" tIns="91450">
            <a:noAutofit/>
          </a:bodyPr>
          <a:lstStyle/>
          <a:p>
            <a:pPr indent="0" lvl="0" marL="0" rtl="0" algn="l">
              <a:spcBef>
                <a:spcPts val="0"/>
              </a:spcBef>
              <a:spcAft>
                <a:spcPts val="0"/>
              </a:spcAft>
              <a:buNone/>
            </a:pPr>
            <a:r>
              <a:rPr lang="en" sz="4200">
                <a:solidFill>
                  <a:schemeClr val="lt1"/>
                </a:solidFill>
              </a:rPr>
              <a:t>Executive Summary</a:t>
            </a:r>
            <a:endParaRPr sz="4200">
              <a:solidFill>
                <a:schemeClr val="lt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2" name="Shape 532"/>
        <p:cNvGrpSpPr/>
        <p:nvPr/>
      </p:nvGrpSpPr>
      <p:grpSpPr>
        <a:xfrm>
          <a:off x="0" y="0"/>
          <a:ext cx="0" cy="0"/>
          <a:chOff x="0" y="0"/>
          <a:chExt cx="0" cy="0"/>
        </a:xfrm>
      </p:grpSpPr>
      <p:pic>
        <p:nvPicPr>
          <p:cNvPr id="533" name="Google Shape;533;p73" title="2025-Q4-The 2026 AEO Strategy &amp; Investment Report_Slide#28.png"/>
          <p:cNvPicPr preferRelativeResize="0"/>
          <p:nvPr/>
        </p:nvPicPr>
        <p:blipFill>
          <a:blip r:embed="rId3">
            <a:alphaModFix/>
          </a:blip>
          <a:stretch>
            <a:fillRect/>
          </a:stretch>
        </p:blipFill>
        <p:spPr>
          <a:xfrm>
            <a:off x="184711" y="1183192"/>
            <a:ext cx="4615101" cy="2780776"/>
          </a:xfrm>
          <a:prstGeom prst="rect">
            <a:avLst/>
          </a:prstGeom>
          <a:noFill/>
          <a:ln>
            <a:noFill/>
          </a:ln>
        </p:spPr>
      </p:pic>
      <p:sp>
        <p:nvSpPr>
          <p:cNvPr id="534" name="Google Shape;534;p73"/>
          <p:cNvSpPr txBox="1"/>
          <p:nvPr>
            <p:ph type="ctrTitle"/>
          </p:nvPr>
        </p:nvSpPr>
        <p:spPr>
          <a:xfrm>
            <a:off x="524440" y="639893"/>
            <a:ext cx="7932300" cy="369000"/>
          </a:xfrm>
          <a:prstGeom prst="rect">
            <a:avLst/>
          </a:prstGeom>
        </p:spPr>
        <p:txBody>
          <a:bodyPr anchorCtr="0" anchor="t" bIns="91450" lIns="91450" spcFirstLastPara="1" rIns="91450" wrap="square" tIns="91450">
            <a:noAutofit/>
          </a:bodyPr>
          <a:lstStyle/>
          <a:p>
            <a:pPr indent="0" lvl="0" marL="0" rtl="0" algn="l">
              <a:spcBef>
                <a:spcPts val="0"/>
              </a:spcBef>
              <a:spcAft>
                <a:spcPts val="0"/>
              </a:spcAft>
              <a:buNone/>
            </a:pPr>
            <a:r>
              <a:rPr lang="en" sz="1800"/>
              <a:t>The Answer Engines Driving the Highest Share of Referral Traffic</a:t>
            </a:r>
            <a:endParaRPr sz="1800"/>
          </a:p>
        </p:txBody>
      </p:sp>
      <p:sp>
        <p:nvSpPr>
          <p:cNvPr id="535" name="Google Shape;535;p73"/>
          <p:cNvSpPr txBox="1"/>
          <p:nvPr/>
        </p:nvSpPr>
        <p:spPr>
          <a:xfrm>
            <a:off x="4646825" y="2244407"/>
            <a:ext cx="3875400" cy="1954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Nunito Sans"/>
                <a:ea typeface="Nunito Sans"/>
                <a:cs typeface="Nunito Sans"/>
                <a:sym typeface="Nunito Sans"/>
              </a:rPr>
              <a:t>These</a:t>
            </a:r>
            <a:r>
              <a:rPr lang="en" sz="1000">
                <a:solidFill>
                  <a:schemeClr val="dk1"/>
                </a:solidFill>
                <a:latin typeface="Nunito Sans"/>
                <a:ea typeface="Nunito Sans"/>
                <a:cs typeface="Nunito Sans"/>
                <a:sym typeface="Nunito Sans"/>
              </a:rPr>
              <a:t> findings mirror our </a:t>
            </a:r>
            <a:r>
              <a:rPr b="1" lang="en" sz="1000" u="sng">
                <a:solidFill>
                  <a:srgbClr val="046773"/>
                </a:solidFill>
                <a:latin typeface="Nunito Sans"/>
                <a:ea typeface="Nunito Sans"/>
                <a:cs typeface="Nunito Sans"/>
                <a:sym typeface="Nunito Sans"/>
                <a:hlinkClick r:id="rId4">
                  <a:extLst>
                    <a:ext uri="{A12FA001-AC4F-418D-AE19-62706E023703}">
                      <ahyp:hlinkClr val="tx"/>
                    </a:ext>
                  </a:extLst>
                </a:hlinkClick>
              </a:rPr>
              <a:t>2026 AEO/GEO Benchmarks Report</a:t>
            </a:r>
            <a:r>
              <a:rPr b="1" lang="en" sz="1000">
                <a:solidFill>
                  <a:schemeClr val="dk1"/>
                </a:solidFill>
                <a:latin typeface="Nunito Sans"/>
                <a:ea typeface="Nunito Sans"/>
                <a:cs typeface="Nunito Sans"/>
                <a:sym typeface="Nunito Sans"/>
              </a:rPr>
              <a:t>,</a:t>
            </a:r>
            <a:r>
              <a:rPr b="1" lang="en" sz="1000">
                <a:solidFill>
                  <a:schemeClr val="dk1"/>
                </a:solidFill>
                <a:latin typeface="Nunito Sans"/>
                <a:ea typeface="Nunito Sans"/>
                <a:cs typeface="Nunito Sans"/>
                <a:sym typeface="Nunito Sans"/>
              </a:rPr>
              <a:t> </a:t>
            </a:r>
            <a:r>
              <a:rPr lang="en" sz="1000">
                <a:solidFill>
                  <a:schemeClr val="dk1"/>
                </a:solidFill>
                <a:latin typeface="Nunito Sans"/>
                <a:ea typeface="Nunito Sans"/>
                <a:cs typeface="Nunito Sans"/>
                <a:sym typeface="Nunito Sans"/>
              </a:rPr>
              <a:t>which found that </a:t>
            </a:r>
            <a:r>
              <a:rPr b="1" lang="en" sz="1000">
                <a:solidFill>
                  <a:schemeClr val="dk1"/>
                </a:solidFill>
                <a:latin typeface="Nunito Sans"/>
                <a:ea typeface="Nunito Sans"/>
                <a:cs typeface="Nunito Sans"/>
                <a:sym typeface="Nunito Sans"/>
              </a:rPr>
              <a:t>87% of all AI referral traffic</a:t>
            </a:r>
            <a:r>
              <a:rPr lang="en" sz="1000">
                <a:solidFill>
                  <a:schemeClr val="dk1"/>
                </a:solidFill>
                <a:latin typeface="Nunito Sans"/>
                <a:ea typeface="Nunito Sans"/>
                <a:cs typeface="Nunito Sans"/>
                <a:sym typeface="Nunito Sans"/>
              </a:rPr>
              <a:t> across </a:t>
            </a:r>
            <a:r>
              <a:rPr lang="en" sz="1000">
                <a:solidFill>
                  <a:schemeClr val="dk1"/>
                </a:solidFill>
                <a:latin typeface="Nunito Sans"/>
                <a:ea typeface="Nunito Sans"/>
                <a:cs typeface="Nunito Sans"/>
                <a:sym typeface="Nunito Sans"/>
              </a:rPr>
              <a:t>10 analyzed </a:t>
            </a:r>
            <a:r>
              <a:rPr lang="en" sz="1000">
                <a:solidFill>
                  <a:schemeClr val="dk1"/>
                </a:solidFill>
                <a:latin typeface="Nunito Sans"/>
                <a:ea typeface="Nunito Sans"/>
                <a:cs typeface="Nunito Sans"/>
                <a:sym typeface="Nunito Sans"/>
              </a:rPr>
              <a:t>industries</a:t>
            </a:r>
            <a:r>
              <a:rPr b="1" lang="en" sz="1000">
                <a:solidFill>
                  <a:schemeClr val="dk1"/>
                </a:solidFill>
                <a:latin typeface="Nunito Sans"/>
                <a:ea typeface="Nunito Sans"/>
                <a:cs typeface="Nunito Sans"/>
                <a:sym typeface="Nunito Sans"/>
              </a:rPr>
              <a:t> came from ChatGPT</a:t>
            </a:r>
            <a:r>
              <a:rPr lang="en" sz="1000">
                <a:solidFill>
                  <a:schemeClr val="dk1"/>
                </a:solidFill>
                <a:latin typeface="Nunito Sans"/>
                <a:ea typeface="Nunito Sans"/>
                <a:cs typeface="Nunito Sans"/>
                <a:sym typeface="Nunito Sans"/>
              </a:rPr>
              <a:t>.</a:t>
            </a:r>
            <a:endParaRPr sz="1000">
              <a:solidFill>
                <a:schemeClr val="dk1"/>
              </a:solidFill>
              <a:latin typeface="Nunito Sans"/>
              <a:ea typeface="Nunito Sans"/>
              <a:cs typeface="Nunito Sans"/>
              <a:sym typeface="Nunito Sans"/>
            </a:endParaRPr>
          </a:p>
          <a:p>
            <a:pPr indent="0" lvl="0" marL="0" rtl="0" algn="l">
              <a:lnSpc>
                <a:spcPct val="115000"/>
              </a:lnSpc>
              <a:spcBef>
                <a:spcPts val="0"/>
              </a:spcBef>
              <a:spcAft>
                <a:spcPts val="0"/>
              </a:spcAft>
              <a:buNone/>
            </a:pPr>
            <a:r>
              <a:t/>
            </a:r>
            <a:endParaRPr sz="1000">
              <a:solidFill>
                <a:schemeClr val="dk1"/>
              </a:solidFill>
              <a:latin typeface="Nunito Sans"/>
              <a:ea typeface="Nunito Sans"/>
              <a:cs typeface="Nunito Sans"/>
              <a:sym typeface="Nunito Sans"/>
            </a:endParaRPr>
          </a:p>
          <a:p>
            <a:pPr indent="0" lvl="0" marL="0" rtl="0" algn="l">
              <a:lnSpc>
                <a:spcPct val="115000"/>
              </a:lnSpc>
              <a:spcBef>
                <a:spcPts val="0"/>
              </a:spcBef>
              <a:spcAft>
                <a:spcPts val="0"/>
              </a:spcAft>
              <a:buNone/>
            </a:pPr>
            <a:r>
              <a:rPr lang="en" sz="1000">
                <a:solidFill>
                  <a:schemeClr val="dk1"/>
                </a:solidFill>
                <a:latin typeface="Nunito Sans"/>
                <a:ea typeface="Nunito Sans"/>
                <a:cs typeface="Nunito Sans"/>
                <a:sym typeface="Nunito Sans"/>
              </a:rPr>
              <a:t>This also tracks with higher overall user adoption of ChatGPT compared to other answer engines. In </a:t>
            </a:r>
            <a:r>
              <a:rPr b="1" lang="en" sz="1000" u="sng">
                <a:solidFill>
                  <a:srgbClr val="046773"/>
                </a:solidFill>
                <a:latin typeface="Nunito Sans"/>
                <a:ea typeface="Nunito Sans"/>
                <a:cs typeface="Nunito Sans"/>
                <a:sym typeface="Nunito Sans"/>
                <a:hlinkClick r:id="rId5">
                  <a:extLst>
                    <a:ext uri="{A12FA001-AC4F-418D-AE19-62706E023703}">
                      <ahyp:hlinkClr val="tx"/>
                    </a:ext>
                  </a:extLst>
                </a:hlinkClick>
              </a:rPr>
              <a:t>March 2025</a:t>
            </a:r>
            <a:r>
              <a:rPr b="1" lang="en" sz="1000">
                <a:solidFill>
                  <a:schemeClr val="dk1"/>
                </a:solidFill>
                <a:latin typeface="Nunito Sans"/>
                <a:ea typeface="Nunito Sans"/>
                <a:cs typeface="Nunito Sans"/>
                <a:sym typeface="Nunito Sans"/>
              </a:rPr>
              <a:t>,</a:t>
            </a:r>
            <a:r>
              <a:rPr lang="en" sz="1000">
                <a:solidFill>
                  <a:schemeClr val="dk1"/>
                </a:solidFill>
                <a:latin typeface="Nunito Sans"/>
                <a:ea typeface="Nunito Sans"/>
                <a:cs typeface="Nunito Sans"/>
                <a:sym typeface="Nunito Sans"/>
              </a:rPr>
              <a:t> </a:t>
            </a:r>
            <a:r>
              <a:rPr b="1" lang="en" sz="1000">
                <a:solidFill>
                  <a:schemeClr val="dk1"/>
                </a:solidFill>
                <a:latin typeface="Nunito Sans"/>
                <a:ea typeface="Nunito Sans"/>
                <a:cs typeface="Nunito Sans"/>
                <a:sym typeface="Nunito Sans"/>
              </a:rPr>
              <a:t>ChatGPT reported over 500M weekly users</a:t>
            </a:r>
            <a:r>
              <a:rPr lang="en" sz="1000">
                <a:solidFill>
                  <a:schemeClr val="dk1"/>
                </a:solidFill>
                <a:latin typeface="Nunito Sans"/>
                <a:ea typeface="Nunito Sans"/>
                <a:cs typeface="Nunito Sans"/>
                <a:sym typeface="Nunito Sans"/>
              </a:rPr>
              <a:t>, with </a:t>
            </a:r>
            <a:r>
              <a:rPr b="1" lang="en" sz="1000">
                <a:solidFill>
                  <a:schemeClr val="dk1"/>
                </a:solidFill>
                <a:latin typeface="Nunito Sans"/>
                <a:ea typeface="Nunito Sans"/>
                <a:cs typeface="Nunito Sans"/>
                <a:sym typeface="Nunito Sans"/>
              </a:rPr>
              <a:t>Claude(3.3M)</a:t>
            </a:r>
            <a:r>
              <a:rPr lang="en" sz="1000">
                <a:solidFill>
                  <a:schemeClr val="dk1"/>
                </a:solidFill>
                <a:latin typeface="Nunito Sans"/>
                <a:ea typeface="Nunito Sans"/>
                <a:cs typeface="Nunito Sans"/>
                <a:sym typeface="Nunito Sans"/>
              </a:rPr>
              <a:t>, </a:t>
            </a:r>
            <a:r>
              <a:rPr b="1" lang="en" sz="1000">
                <a:solidFill>
                  <a:schemeClr val="dk1"/>
                </a:solidFill>
                <a:latin typeface="Nunito Sans"/>
                <a:ea typeface="Nunito Sans"/>
                <a:cs typeface="Nunito Sans"/>
                <a:sym typeface="Nunito Sans"/>
              </a:rPr>
              <a:t>Copilot(2.4M)</a:t>
            </a:r>
            <a:r>
              <a:rPr lang="en" sz="1000">
                <a:solidFill>
                  <a:schemeClr val="dk1"/>
                </a:solidFill>
                <a:latin typeface="Nunito Sans"/>
                <a:ea typeface="Nunito Sans"/>
                <a:cs typeface="Nunito Sans"/>
                <a:sym typeface="Nunito Sans"/>
              </a:rPr>
              <a:t>, and </a:t>
            </a:r>
            <a:r>
              <a:rPr b="1" lang="en" sz="1000">
                <a:solidFill>
                  <a:schemeClr val="dk1"/>
                </a:solidFill>
                <a:latin typeface="Nunito Sans"/>
                <a:ea typeface="Nunito Sans"/>
                <a:cs typeface="Nunito Sans"/>
                <a:sym typeface="Nunito Sans"/>
              </a:rPr>
              <a:t>Gemini(10.9M)</a:t>
            </a:r>
            <a:r>
              <a:rPr lang="en" sz="1000">
                <a:solidFill>
                  <a:schemeClr val="dk1"/>
                </a:solidFill>
                <a:latin typeface="Nunito Sans"/>
                <a:ea typeface="Nunito Sans"/>
                <a:cs typeface="Nunito Sans"/>
                <a:sym typeface="Nunito Sans"/>
              </a:rPr>
              <a:t> reporting just a fraction of those weekly usage totals.</a:t>
            </a:r>
            <a:endParaRPr sz="1000">
              <a:solidFill>
                <a:schemeClr val="dk1"/>
              </a:solidFill>
              <a:latin typeface="Nunito Sans"/>
              <a:ea typeface="Nunito Sans"/>
              <a:cs typeface="Nunito Sans"/>
              <a:sym typeface="Nunito Sans"/>
            </a:endParaRPr>
          </a:p>
        </p:txBody>
      </p:sp>
      <p:sp>
        <p:nvSpPr>
          <p:cNvPr id="536" name="Google Shape;536;p73"/>
          <p:cNvSpPr/>
          <p:nvPr/>
        </p:nvSpPr>
        <p:spPr>
          <a:xfrm>
            <a:off x="4737900" y="1453900"/>
            <a:ext cx="3788100" cy="657900"/>
          </a:xfrm>
          <a:prstGeom prst="roundRect">
            <a:avLst>
              <a:gd fmla="val 10140" name="adj"/>
            </a:avLst>
          </a:prstGeom>
          <a:solidFill>
            <a:schemeClr val="dk2"/>
          </a:solidFill>
          <a:ln>
            <a:noFill/>
          </a:ln>
        </p:spPr>
        <p:txBody>
          <a:bodyPr anchorCtr="0" anchor="ctr" bIns="91425" lIns="91425" spcFirstLastPara="1" rIns="91425" wrap="square" tIns="91425">
            <a:noAutofit/>
          </a:bodyPr>
          <a:lstStyle/>
          <a:p>
            <a:pPr indent="0" lvl="0" marL="0" marR="35363" rtl="0" algn="l">
              <a:lnSpc>
                <a:spcPct val="115000"/>
              </a:lnSpc>
              <a:spcBef>
                <a:spcPts val="0"/>
              </a:spcBef>
              <a:spcAft>
                <a:spcPts val="1000"/>
              </a:spcAft>
              <a:buNone/>
            </a:pPr>
            <a:r>
              <a:t/>
            </a:r>
            <a:endParaRPr sz="1000">
              <a:latin typeface="Nunito Sans"/>
              <a:ea typeface="Nunito Sans"/>
              <a:cs typeface="Nunito Sans"/>
              <a:sym typeface="Nunito Sans"/>
            </a:endParaRPr>
          </a:p>
        </p:txBody>
      </p:sp>
      <p:sp>
        <p:nvSpPr>
          <p:cNvPr id="537" name="Google Shape;537;p73"/>
          <p:cNvSpPr txBox="1"/>
          <p:nvPr/>
        </p:nvSpPr>
        <p:spPr>
          <a:xfrm>
            <a:off x="4878050" y="1532250"/>
            <a:ext cx="3526500" cy="471900"/>
          </a:xfrm>
          <a:prstGeom prst="rect">
            <a:avLst/>
          </a:prstGeom>
          <a:noFill/>
          <a:ln>
            <a:noFill/>
          </a:ln>
        </p:spPr>
        <p:txBody>
          <a:bodyPr anchorCtr="0" anchor="t" bIns="69750" lIns="69750" spcFirstLastPara="1" rIns="69750" wrap="square" tIns="69750">
            <a:spAutoFit/>
          </a:bodyPr>
          <a:lstStyle/>
          <a:p>
            <a:pPr indent="0" lvl="0" marL="0" marR="0" rtl="0" algn="l">
              <a:lnSpc>
                <a:spcPct val="115000"/>
              </a:lnSpc>
              <a:spcBef>
                <a:spcPts val="0"/>
              </a:spcBef>
              <a:spcAft>
                <a:spcPts val="1000"/>
              </a:spcAft>
              <a:buClr>
                <a:schemeClr val="dk1"/>
              </a:buClr>
              <a:buSzPts val="1100"/>
              <a:buFont typeface="Arial"/>
              <a:buNone/>
            </a:pPr>
            <a:r>
              <a:rPr b="1" lang="en" sz="1000">
                <a:solidFill>
                  <a:srgbClr val="046773"/>
                </a:solidFill>
                <a:latin typeface="Nunito Sans"/>
                <a:ea typeface="Nunito Sans"/>
                <a:cs typeface="Nunito Sans"/>
                <a:sym typeface="Nunito Sans"/>
              </a:rPr>
              <a:t>ChatGPT contributed</a:t>
            </a:r>
            <a:r>
              <a:rPr b="1" lang="en" sz="1000">
                <a:solidFill>
                  <a:srgbClr val="046773"/>
                </a:solidFill>
                <a:latin typeface="Nunito Sans"/>
                <a:ea typeface="Nunito Sans"/>
                <a:cs typeface="Nunito Sans"/>
                <a:sym typeface="Nunito Sans"/>
              </a:rPr>
              <a:t> the largest amount of website traffic</a:t>
            </a:r>
            <a:r>
              <a:rPr lang="en" sz="1000">
                <a:solidFill>
                  <a:schemeClr val="dk1"/>
                </a:solidFill>
                <a:latin typeface="Nunito Sans"/>
                <a:ea typeface="Nunito Sans"/>
                <a:cs typeface="Nunito Sans"/>
                <a:sym typeface="Nunito Sans"/>
              </a:rPr>
              <a:t>,</a:t>
            </a:r>
            <a:r>
              <a:rPr b="1" lang="en" sz="1000">
                <a:solidFill>
                  <a:schemeClr val="dk1"/>
                </a:solidFill>
                <a:latin typeface="Nunito Sans"/>
                <a:ea typeface="Nunito Sans"/>
                <a:cs typeface="Nunito Sans"/>
                <a:sym typeface="Nunito Sans"/>
              </a:rPr>
              <a:t> </a:t>
            </a:r>
            <a:r>
              <a:rPr lang="en" sz="1000">
                <a:solidFill>
                  <a:schemeClr val="dk1"/>
                </a:solidFill>
                <a:latin typeface="Nunito Sans"/>
                <a:ea typeface="Nunito Sans"/>
                <a:cs typeface="Nunito Sans"/>
                <a:sym typeface="Nunito Sans"/>
              </a:rPr>
              <a:t>followed by Gemini and Copilot.</a:t>
            </a:r>
            <a:endParaRPr b="1" sz="1000">
              <a:solidFill>
                <a:schemeClr val="dk1"/>
              </a:solidFill>
              <a:latin typeface="Nunito Sans"/>
              <a:ea typeface="Nunito Sans"/>
              <a:cs typeface="Nunito Sans"/>
              <a:sym typeface="Nunito Sans"/>
            </a:endParaRPr>
          </a:p>
        </p:txBody>
      </p:sp>
      <p:sp>
        <p:nvSpPr>
          <p:cNvPr id="538" name="Google Shape;538;p73"/>
          <p:cNvSpPr txBox="1"/>
          <p:nvPr>
            <p:ph idx="1" type="subTitle"/>
          </p:nvPr>
        </p:nvSpPr>
        <p:spPr>
          <a:xfrm>
            <a:off x="522625" y="986553"/>
            <a:ext cx="3634500" cy="257100"/>
          </a:xfrm>
          <a:prstGeom prst="rect">
            <a:avLst/>
          </a:prstGeom>
        </p:spPr>
        <p:txBody>
          <a:bodyPr anchorCtr="0" anchor="t" bIns="91450" lIns="91450" spcFirstLastPara="1" rIns="91450" wrap="square" tIns="91450">
            <a:noAutofit/>
          </a:bodyPr>
          <a:lstStyle/>
          <a:p>
            <a:pPr indent="0" lvl="0" marL="0" rtl="0" algn="l">
              <a:spcBef>
                <a:spcPts val="0"/>
              </a:spcBef>
              <a:spcAft>
                <a:spcPts val="0"/>
              </a:spcAft>
              <a:buNone/>
            </a:pPr>
            <a:r>
              <a:rPr b="1" lang="en">
                <a:solidFill>
                  <a:srgbClr val="046773"/>
                </a:solidFill>
              </a:rPr>
              <a:t>Overall</a:t>
            </a:r>
            <a:endParaRPr b="1">
              <a:solidFill>
                <a:srgbClr val="046773"/>
              </a:solidFill>
            </a:endParaRPr>
          </a:p>
        </p:txBody>
      </p:sp>
      <p:sp>
        <p:nvSpPr>
          <p:cNvPr id="539" name="Google Shape;539;p73"/>
          <p:cNvSpPr txBox="1"/>
          <p:nvPr/>
        </p:nvSpPr>
        <p:spPr>
          <a:xfrm>
            <a:off x="4775" y="280775"/>
            <a:ext cx="1520100" cy="222900"/>
          </a:xfrm>
          <a:prstGeom prst="rect">
            <a:avLst/>
          </a:prstGeom>
          <a:solidFill>
            <a:srgbClr val="046773"/>
          </a:solidFill>
          <a:ln>
            <a:noFill/>
          </a:ln>
        </p:spPr>
        <p:txBody>
          <a:bodyPr anchorCtr="0" anchor="ctr" bIns="69750" lIns="69750" spcFirstLastPara="1" rIns="69750" wrap="square" tIns="69750">
            <a:noAutofit/>
          </a:bodyPr>
          <a:lstStyle/>
          <a:p>
            <a:pPr indent="0" lvl="0" marL="457200" rtl="0" algn="l">
              <a:spcBef>
                <a:spcPts val="0"/>
              </a:spcBef>
              <a:spcAft>
                <a:spcPts val="0"/>
              </a:spcAft>
              <a:buNone/>
            </a:pPr>
            <a:r>
              <a:rPr b="1" lang="en" sz="800">
                <a:solidFill>
                  <a:schemeClr val="lt1"/>
                </a:solidFill>
                <a:latin typeface="Nunito Sans"/>
                <a:ea typeface="Nunito Sans"/>
                <a:cs typeface="Nunito Sans"/>
                <a:sym typeface="Nunito Sans"/>
              </a:rPr>
              <a:t>AEO/GEO Strategy</a:t>
            </a:r>
            <a:endParaRPr b="1" sz="800">
              <a:solidFill>
                <a:schemeClr val="lt1"/>
              </a:solidFill>
              <a:latin typeface="Nunito Sans"/>
              <a:ea typeface="Nunito Sans"/>
              <a:cs typeface="Nunito Sans"/>
              <a:sym typeface="Nunito Sans"/>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3" name="Shape 543"/>
        <p:cNvGrpSpPr/>
        <p:nvPr/>
      </p:nvGrpSpPr>
      <p:grpSpPr>
        <a:xfrm>
          <a:off x="0" y="0"/>
          <a:ext cx="0" cy="0"/>
          <a:chOff x="0" y="0"/>
          <a:chExt cx="0" cy="0"/>
        </a:xfrm>
      </p:grpSpPr>
      <p:pic>
        <p:nvPicPr>
          <p:cNvPr id="544" name="Google Shape;544;p74" title="2025-Q4-The 2026 AEO Strategy &amp; Investment Report_Slide#29.png"/>
          <p:cNvPicPr preferRelativeResize="0"/>
          <p:nvPr/>
        </p:nvPicPr>
        <p:blipFill>
          <a:blip r:embed="rId3">
            <a:alphaModFix/>
          </a:blip>
          <a:stretch>
            <a:fillRect/>
          </a:stretch>
        </p:blipFill>
        <p:spPr>
          <a:xfrm>
            <a:off x="186000" y="1157812"/>
            <a:ext cx="4752379" cy="2970224"/>
          </a:xfrm>
          <a:prstGeom prst="rect">
            <a:avLst/>
          </a:prstGeom>
          <a:noFill/>
          <a:ln>
            <a:noFill/>
          </a:ln>
        </p:spPr>
      </p:pic>
      <p:sp>
        <p:nvSpPr>
          <p:cNvPr id="545" name="Google Shape;545;p74"/>
          <p:cNvSpPr txBox="1"/>
          <p:nvPr>
            <p:ph type="ctrTitle"/>
          </p:nvPr>
        </p:nvSpPr>
        <p:spPr>
          <a:xfrm>
            <a:off x="530225" y="637676"/>
            <a:ext cx="5642700" cy="340800"/>
          </a:xfrm>
          <a:prstGeom prst="rect">
            <a:avLst/>
          </a:prstGeom>
        </p:spPr>
        <p:txBody>
          <a:bodyPr anchorCtr="0" anchor="t" bIns="91450" lIns="91450" spcFirstLastPara="1" rIns="91450" wrap="square" tIns="91450">
            <a:noAutofit/>
          </a:bodyPr>
          <a:lstStyle/>
          <a:p>
            <a:pPr indent="0" lvl="0" marL="0" rtl="0" algn="l">
              <a:lnSpc>
                <a:spcPct val="150000"/>
              </a:lnSpc>
              <a:spcBef>
                <a:spcPts val="0"/>
              </a:spcBef>
              <a:spcAft>
                <a:spcPts val="0"/>
              </a:spcAft>
              <a:buClr>
                <a:schemeClr val="dk1"/>
              </a:buClr>
              <a:buSzPts val="800"/>
              <a:buFont typeface="Arial"/>
              <a:buNone/>
            </a:pPr>
            <a:r>
              <a:rPr lang="en" sz="1800"/>
              <a:t>The Top </a:t>
            </a:r>
            <a:r>
              <a:rPr lang="en" sz="1800"/>
              <a:t>AI Search Visibility</a:t>
            </a:r>
            <a:r>
              <a:rPr lang="en" sz="1800"/>
              <a:t> Challenges of 2025</a:t>
            </a:r>
            <a:endParaRPr sz="1800"/>
          </a:p>
          <a:p>
            <a:pPr indent="0" lvl="0" marL="0" rtl="0" algn="l">
              <a:lnSpc>
                <a:spcPct val="150000"/>
              </a:lnSpc>
              <a:spcBef>
                <a:spcPts val="0"/>
              </a:spcBef>
              <a:spcAft>
                <a:spcPts val="0"/>
              </a:spcAft>
              <a:buNone/>
            </a:pPr>
            <a:r>
              <a:t/>
            </a:r>
            <a:endParaRPr sz="1800"/>
          </a:p>
        </p:txBody>
      </p:sp>
      <p:sp>
        <p:nvSpPr>
          <p:cNvPr id="546" name="Google Shape;546;p74"/>
          <p:cNvSpPr txBox="1"/>
          <p:nvPr/>
        </p:nvSpPr>
        <p:spPr>
          <a:xfrm>
            <a:off x="4638575" y="1341588"/>
            <a:ext cx="4172100" cy="2239500"/>
          </a:xfrm>
          <a:prstGeom prst="rect">
            <a:avLst/>
          </a:prstGeom>
          <a:noFill/>
          <a:ln>
            <a:noFill/>
          </a:ln>
        </p:spPr>
        <p:txBody>
          <a:bodyPr anchorCtr="0" anchor="t" bIns="91425" lIns="91425" spcFirstLastPara="1" rIns="91425" wrap="square" tIns="91425">
            <a:spAutoFit/>
          </a:bodyPr>
          <a:lstStyle/>
          <a:p>
            <a:pPr indent="0" lvl="0" marL="0" marR="38100" rtl="0" algn="l">
              <a:lnSpc>
                <a:spcPct val="115000"/>
              </a:lnSpc>
              <a:spcBef>
                <a:spcPts val="0"/>
              </a:spcBef>
              <a:spcAft>
                <a:spcPts val="0"/>
              </a:spcAft>
              <a:buNone/>
            </a:pPr>
            <a:r>
              <a:rPr lang="en" sz="1000">
                <a:latin typeface="Nunito Sans"/>
                <a:ea typeface="Nunito Sans"/>
                <a:cs typeface="Nunito Sans"/>
                <a:sym typeface="Nunito Sans"/>
              </a:rPr>
              <a:t>Being</a:t>
            </a:r>
            <a:r>
              <a:rPr lang="en" sz="1000">
                <a:latin typeface="Nunito Sans"/>
                <a:ea typeface="Nunito Sans"/>
                <a:cs typeface="Nunito Sans"/>
                <a:sym typeface="Nunito Sans"/>
              </a:rPr>
              <a:t> unable to </a:t>
            </a:r>
            <a:r>
              <a:rPr b="1" lang="en" sz="1000">
                <a:latin typeface="Nunito Sans"/>
                <a:ea typeface="Nunito Sans"/>
                <a:cs typeface="Nunito Sans"/>
                <a:sym typeface="Nunito Sans"/>
              </a:rPr>
              <a:t>monitor whether content is crawled by LLMs/AI   bots </a:t>
            </a:r>
            <a:r>
              <a:rPr lang="en" sz="1000">
                <a:latin typeface="Nunito Sans"/>
                <a:ea typeface="Nunito Sans"/>
                <a:cs typeface="Nunito Sans"/>
                <a:sym typeface="Nunito Sans"/>
              </a:rPr>
              <a:t>ranked </a:t>
            </a:r>
            <a:r>
              <a:rPr b="1" lang="en" sz="1000">
                <a:latin typeface="Nunito Sans"/>
                <a:ea typeface="Nunito Sans"/>
                <a:cs typeface="Nunito Sans"/>
                <a:sym typeface="Nunito Sans"/>
              </a:rPr>
              <a:t>third</a:t>
            </a:r>
            <a:r>
              <a:rPr lang="en" sz="1000">
                <a:latin typeface="Nunito Sans"/>
                <a:ea typeface="Nunito Sans"/>
                <a:cs typeface="Nunito Sans"/>
                <a:sym typeface="Nunito Sans"/>
              </a:rPr>
              <a:t> among </a:t>
            </a:r>
            <a:r>
              <a:rPr lang="en" sz="1000">
                <a:latin typeface="Nunito Sans"/>
                <a:ea typeface="Nunito Sans"/>
                <a:cs typeface="Nunito Sans"/>
                <a:sym typeface="Nunito Sans"/>
              </a:rPr>
              <a:t>the</a:t>
            </a:r>
            <a:r>
              <a:rPr lang="en" sz="1000">
                <a:latin typeface="Nunito Sans"/>
                <a:ea typeface="Nunito Sans"/>
                <a:cs typeface="Nunito Sans"/>
                <a:sym typeface="Nunito Sans"/>
              </a:rPr>
              <a:t> top AEO/GEO challenges facing brands. </a:t>
            </a:r>
            <a:endParaRPr sz="1000">
              <a:latin typeface="Nunito Sans"/>
              <a:ea typeface="Nunito Sans"/>
              <a:cs typeface="Nunito Sans"/>
              <a:sym typeface="Nunito Sans"/>
            </a:endParaRPr>
          </a:p>
          <a:p>
            <a:pPr indent="0" lvl="0" marL="0" marR="38100" rtl="0" algn="l">
              <a:lnSpc>
                <a:spcPct val="115000"/>
              </a:lnSpc>
              <a:spcBef>
                <a:spcPts val="800"/>
              </a:spcBef>
              <a:spcAft>
                <a:spcPts val="0"/>
              </a:spcAft>
              <a:buNone/>
            </a:pPr>
            <a:r>
              <a:rPr lang="en" sz="1000">
                <a:latin typeface="Nunito Sans"/>
                <a:ea typeface="Nunito Sans"/>
                <a:cs typeface="Nunito Sans"/>
                <a:sym typeface="Nunito Sans"/>
              </a:rPr>
              <a:t>Yet, a majority of respondents reported using a dedicated monitoring tool. This highlights a potential disconnect in understanding the key features to look for in monitoring solutions for AEO/GEO efforts</a:t>
            </a:r>
            <a:r>
              <a:rPr lang="en" sz="1000">
                <a:latin typeface="Nunito Sans"/>
                <a:ea typeface="Nunito Sans"/>
                <a:cs typeface="Nunito Sans"/>
                <a:sym typeface="Nunito Sans"/>
              </a:rPr>
              <a:t>. </a:t>
            </a:r>
            <a:endParaRPr sz="1000">
              <a:latin typeface="Nunito Sans"/>
              <a:ea typeface="Nunito Sans"/>
              <a:cs typeface="Nunito Sans"/>
              <a:sym typeface="Nunito Sans"/>
            </a:endParaRPr>
          </a:p>
          <a:p>
            <a:pPr indent="0" lvl="0" marL="0" marR="38100" rtl="0" algn="l">
              <a:lnSpc>
                <a:spcPct val="115000"/>
              </a:lnSpc>
              <a:spcBef>
                <a:spcPts val="800"/>
              </a:spcBef>
              <a:spcAft>
                <a:spcPts val="0"/>
              </a:spcAft>
              <a:buNone/>
            </a:pPr>
            <a:r>
              <a:rPr lang="en" sz="1000">
                <a:latin typeface="Nunito Sans"/>
                <a:ea typeface="Nunito Sans"/>
                <a:cs typeface="Nunito Sans"/>
                <a:sym typeface="Nunito Sans"/>
              </a:rPr>
              <a:t>Some top AEO/GEO technology features that solve these challenges include:</a:t>
            </a:r>
            <a:endParaRPr sz="1000">
              <a:latin typeface="Nunito Sans"/>
              <a:ea typeface="Nunito Sans"/>
              <a:cs typeface="Nunito Sans"/>
              <a:sym typeface="Nunito Sans"/>
            </a:endParaRPr>
          </a:p>
          <a:p>
            <a:pPr indent="-120650" lvl="0" marL="285750" marR="38100" rtl="0" algn="l">
              <a:lnSpc>
                <a:spcPct val="115000"/>
              </a:lnSpc>
              <a:spcBef>
                <a:spcPts val="800"/>
              </a:spcBef>
              <a:spcAft>
                <a:spcPts val="0"/>
              </a:spcAft>
              <a:buClr>
                <a:srgbClr val="046773"/>
              </a:buClr>
              <a:buSzPts val="1000"/>
              <a:buFont typeface="Nunito Sans"/>
              <a:buChar char="●"/>
            </a:pPr>
            <a:r>
              <a:rPr lang="en" sz="1000">
                <a:latin typeface="Nunito Sans"/>
                <a:ea typeface="Nunito Sans"/>
                <a:cs typeface="Nunito Sans"/>
                <a:sym typeface="Nunito Sans"/>
              </a:rPr>
              <a:t>24/7 website monitoring</a:t>
            </a:r>
            <a:endParaRPr sz="1000">
              <a:latin typeface="Nunito Sans"/>
              <a:ea typeface="Nunito Sans"/>
              <a:cs typeface="Nunito Sans"/>
              <a:sym typeface="Nunito Sans"/>
            </a:endParaRPr>
          </a:p>
          <a:p>
            <a:pPr indent="-120650" lvl="0" marL="285750" marR="38100" rtl="0" algn="l">
              <a:lnSpc>
                <a:spcPct val="115000"/>
              </a:lnSpc>
              <a:spcBef>
                <a:spcPts val="0"/>
              </a:spcBef>
              <a:spcAft>
                <a:spcPts val="0"/>
              </a:spcAft>
              <a:buClr>
                <a:srgbClr val="046773"/>
              </a:buClr>
              <a:buSzPts val="1000"/>
              <a:buFont typeface="Nunito Sans"/>
              <a:buChar char="●"/>
            </a:pPr>
            <a:r>
              <a:rPr lang="en" sz="1000">
                <a:latin typeface="Nunito Sans"/>
                <a:ea typeface="Nunito Sans"/>
                <a:cs typeface="Nunito Sans"/>
                <a:sym typeface="Nunito Sans"/>
              </a:rPr>
              <a:t>LLM visibility across answer engines</a:t>
            </a:r>
            <a:endParaRPr sz="1000">
              <a:latin typeface="Nunito Sans"/>
              <a:ea typeface="Nunito Sans"/>
              <a:cs typeface="Nunito Sans"/>
              <a:sym typeface="Nunito Sans"/>
            </a:endParaRPr>
          </a:p>
          <a:p>
            <a:pPr indent="-120650" lvl="0" marL="285750" marR="38100" rtl="0" algn="l">
              <a:lnSpc>
                <a:spcPct val="115000"/>
              </a:lnSpc>
              <a:spcBef>
                <a:spcPts val="0"/>
              </a:spcBef>
              <a:spcAft>
                <a:spcPts val="0"/>
              </a:spcAft>
              <a:buClr>
                <a:srgbClr val="046773"/>
              </a:buClr>
              <a:buSzPts val="1000"/>
              <a:buFont typeface="Nunito Sans"/>
              <a:buChar char="●"/>
            </a:pPr>
            <a:r>
              <a:rPr lang="en" sz="1000">
                <a:latin typeface="Nunito Sans"/>
                <a:ea typeface="Nunito Sans"/>
                <a:cs typeface="Nunito Sans"/>
                <a:sym typeface="Nunito Sans"/>
              </a:rPr>
              <a:t>Instant alerting when issues arise</a:t>
            </a:r>
            <a:endParaRPr sz="1000">
              <a:latin typeface="Nunito Sans"/>
              <a:ea typeface="Nunito Sans"/>
              <a:cs typeface="Nunito Sans"/>
              <a:sym typeface="Nunito Sans"/>
            </a:endParaRPr>
          </a:p>
        </p:txBody>
      </p:sp>
      <p:pic>
        <p:nvPicPr>
          <p:cNvPr id="547" name="Google Shape;547;p74" title="2025-Q4-The 2026 AEO Strategy &amp; Investment Report_Slide#29-Banner.png"/>
          <p:cNvPicPr preferRelativeResize="0"/>
          <p:nvPr/>
        </p:nvPicPr>
        <p:blipFill rotWithShape="1">
          <a:blip r:embed="rId4">
            <a:alphaModFix/>
          </a:blip>
          <a:srcRect b="15848" l="6933" r="0" t="52769"/>
          <a:stretch/>
        </p:blipFill>
        <p:spPr>
          <a:xfrm>
            <a:off x="0" y="4485600"/>
            <a:ext cx="9144003" cy="657900"/>
          </a:xfrm>
          <a:prstGeom prst="rect">
            <a:avLst/>
          </a:prstGeom>
          <a:noFill/>
          <a:ln>
            <a:noFill/>
          </a:ln>
        </p:spPr>
      </p:pic>
      <p:sp>
        <p:nvSpPr>
          <p:cNvPr id="548" name="Google Shape;548;p74"/>
          <p:cNvSpPr txBox="1"/>
          <p:nvPr/>
        </p:nvSpPr>
        <p:spPr>
          <a:xfrm>
            <a:off x="848663" y="4631024"/>
            <a:ext cx="6011700" cy="369300"/>
          </a:xfrm>
          <a:prstGeom prst="rect">
            <a:avLst/>
          </a:prstGeom>
          <a:noFill/>
          <a:ln>
            <a:noFill/>
          </a:ln>
        </p:spPr>
        <p:txBody>
          <a:bodyPr anchorCtr="0" anchor="t" bIns="91425" lIns="91425" spcFirstLastPara="1" rIns="91425" wrap="square" tIns="91425">
            <a:spAutoFit/>
          </a:bodyPr>
          <a:lstStyle/>
          <a:p>
            <a:pPr indent="0" lvl="0" marL="0" marR="38100" rtl="0" algn="r">
              <a:lnSpc>
                <a:spcPct val="115000"/>
              </a:lnSpc>
              <a:spcBef>
                <a:spcPts val="0"/>
              </a:spcBef>
              <a:spcAft>
                <a:spcPts val="800"/>
              </a:spcAft>
              <a:buClr>
                <a:schemeClr val="dk1"/>
              </a:buClr>
              <a:buSzPts val="1100"/>
              <a:buFont typeface="Arial"/>
              <a:buNone/>
            </a:pPr>
            <a:r>
              <a:rPr b="1" lang="en" sz="1200">
                <a:solidFill>
                  <a:schemeClr val="lt1"/>
                </a:solidFill>
                <a:latin typeface="Nunito Sans"/>
                <a:ea typeface="Nunito Sans"/>
                <a:cs typeface="Nunito Sans"/>
                <a:sym typeface="Nunito Sans"/>
              </a:rPr>
              <a:t>Eliminate the guesswork and ensure your content is being crawled by AI bots.</a:t>
            </a:r>
            <a:endParaRPr b="1" sz="1000">
              <a:solidFill>
                <a:schemeClr val="lt1"/>
              </a:solidFill>
              <a:latin typeface="Nunito Sans"/>
              <a:ea typeface="Nunito Sans"/>
              <a:cs typeface="Nunito Sans"/>
              <a:sym typeface="Nunito Sans"/>
            </a:endParaRPr>
          </a:p>
        </p:txBody>
      </p:sp>
      <p:sp>
        <p:nvSpPr>
          <p:cNvPr id="549" name="Google Shape;549;p74">
            <a:hlinkClick r:id="rId5"/>
          </p:cNvPr>
          <p:cNvSpPr txBox="1"/>
          <p:nvPr/>
        </p:nvSpPr>
        <p:spPr>
          <a:xfrm>
            <a:off x="6860438" y="4661624"/>
            <a:ext cx="1103100" cy="277500"/>
          </a:xfrm>
          <a:prstGeom prst="rect">
            <a:avLst/>
          </a:prstGeom>
          <a:solidFill>
            <a:srgbClr val="89C32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dk1"/>
                </a:solidFill>
                <a:uFill>
                  <a:noFill/>
                </a:uFill>
                <a:latin typeface="Nunito Sans"/>
                <a:ea typeface="Nunito Sans"/>
                <a:cs typeface="Nunito Sans"/>
                <a:sym typeface="Nunito Sans"/>
                <a:hlinkClick r:id="rId6">
                  <a:extLst>
                    <a:ext uri="{A12FA001-AC4F-418D-AE19-62706E023703}">
                      <ahyp:hlinkClr val="tx"/>
                    </a:ext>
                  </a:extLst>
                </a:hlinkClick>
              </a:rPr>
              <a:t>Try for free</a:t>
            </a:r>
            <a:endParaRPr b="1" sz="1000">
              <a:solidFill>
                <a:schemeClr val="dk1"/>
              </a:solidFill>
              <a:latin typeface="Nunito Sans"/>
              <a:ea typeface="Nunito Sans"/>
              <a:cs typeface="Nunito Sans"/>
              <a:sym typeface="Nunito Sans"/>
            </a:endParaRPr>
          </a:p>
        </p:txBody>
      </p:sp>
      <p:sp>
        <p:nvSpPr>
          <p:cNvPr id="550" name="Google Shape;550;p74"/>
          <p:cNvSpPr txBox="1"/>
          <p:nvPr>
            <p:ph idx="1" type="subTitle"/>
          </p:nvPr>
        </p:nvSpPr>
        <p:spPr>
          <a:xfrm>
            <a:off x="522625" y="986553"/>
            <a:ext cx="3634500" cy="257100"/>
          </a:xfrm>
          <a:prstGeom prst="rect">
            <a:avLst/>
          </a:prstGeom>
        </p:spPr>
        <p:txBody>
          <a:bodyPr anchorCtr="0" anchor="t" bIns="91450" lIns="91450" spcFirstLastPara="1" rIns="91450" wrap="square" tIns="91450">
            <a:noAutofit/>
          </a:bodyPr>
          <a:lstStyle/>
          <a:p>
            <a:pPr indent="0" lvl="0" marL="0" rtl="0" algn="l">
              <a:spcBef>
                <a:spcPts val="0"/>
              </a:spcBef>
              <a:spcAft>
                <a:spcPts val="0"/>
              </a:spcAft>
              <a:buNone/>
            </a:pPr>
            <a:r>
              <a:rPr b="1" lang="en">
                <a:solidFill>
                  <a:srgbClr val="046773"/>
                </a:solidFill>
              </a:rPr>
              <a:t>Overall</a:t>
            </a:r>
            <a:endParaRPr b="1">
              <a:solidFill>
                <a:srgbClr val="046773"/>
              </a:solidFill>
            </a:endParaRPr>
          </a:p>
        </p:txBody>
      </p:sp>
      <p:sp>
        <p:nvSpPr>
          <p:cNvPr id="551" name="Google Shape;551;p74"/>
          <p:cNvSpPr txBox="1"/>
          <p:nvPr/>
        </p:nvSpPr>
        <p:spPr>
          <a:xfrm>
            <a:off x="4775" y="280775"/>
            <a:ext cx="1520100" cy="222900"/>
          </a:xfrm>
          <a:prstGeom prst="rect">
            <a:avLst/>
          </a:prstGeom>
          <a:solidFill>
            <a:srgbClr val="046773"/>
          </a:solidFill>
          <a:ln>
            <a:noFill/>
          </a:ln>
        </p:spPr>
        <p:txBody>
          <a:bodyPr anchorCtr="0" anchor="ctr" bIns="69750" lIns="69750" spcFirstLastPara="1" rIns="69750" wrap="square" tIns="69750">
            <a:noAutofit/>
          </a:bodyPr>
          <a:lstStyle/>
          <a:p>
            <a:pPr indent="0" lvl="0" marL="457200" rtl="0" algn="l">
              <a:spcBef>
                <a:spcPts val="0"/>
              </a:spcBef>
              <a:spcAft>
                <a:spcPts val="0"/>
              </a:spcAft>
              <a:buNone/>
            </a:pPr>
            <a:r>
              <a:rPr b="1" lang="en" sz="800">
                <a:solidFill>
                  <a:schemeClr val="lt1"/>
                </a:solidFill>
                <a:latin typeface="Nunito Sans"/>
                <a:ea typeface="Nunito Sans"/>
                <a:cs typeface="Nunito Sans"/>
                <a:sym typeface="Nunito Sans"/>
              </a:rPr>
              <a:t>AEO/GEO Strategy</a:t>
            </a:r>
            <a:endParaRPr b="1" sz="800">
              <a:solidFill>
                <a:schemeClr val="lt1"/>
              </a:solidFill>
              <a:latin typeface="Nunito Sans"/>
              <a:ea typeface="Nunito Sans"/>
              <a:cs typeface="Nunito Sans"/>
              <a:sym typeface="Nunito Sans"/>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555" name="Shape 555"/>
        <p:cNvGrpSpPr/>
        <p:nvPr/>
      </p:nvGrpSpPr>
      <p:grpSpPr>
        <a:xfrm>
          <a:off x="0" y="0"/>
          <a:ext cx="0" cy="0"/>
          <a:chOff x="0" y="0"/>
          <a:chExt cx="0" cy="0"/>
        </a:xfrm>
      </p:grpSpPr>
      <p:pic>
        <p:nvPicPr>
          <p:cNvPr id="556" name="Google Shape;556;p75" title="32-01.png"/>
          <p:cNvPicPr preferRelativeResize="0"/>
          <p:nvPr/>
        </p:nvPicPr>
        <p:blipFill>
          <a:blip r:embed="rId3">
            <a:alphaModFix/>
          </a:blip>
          <a:stretch>
            <a:fillRect/>
          </a:stretch>
        </p:blipFill>
        <p:spPr>
          <a:xfrm>
            <a:off x="0" y="0"/>
            <a:ext cx="9144003" cy="5143501"/>
          </a:xfrm>
          <a:prstGeom prst="rect">
            <a:avLst/>
          </a:prstGeom>
          <a:noFill/>
          <a:ln>
            <a:noFill/>
          </a:ln>
        </p:spPr>
      </p:pic>
      <p:pic>
        <p:nvPicPr>
          <p:cNvPr descr="LinkedIn App White Icon SVG Vector &amp; PNG Free Download | UXWing" id="557" name="Google Shape;557;p75">
            <a:hlinkClick r:id="rId4"/>
          </p:cNvPr>
          <p:cNvPicPr preferRelativeResize="0"/>
          <p:nvPr/>
        </p:nvPicPr>
        <p:blipFill>
          <a:blip r:embed="rId5">
            <a:alphaModFix/>
          </a:blip>
          <a:stretch>
            <a:fillRect/>
          </a:stretch>
        </p:blipFill>
        <p:spPr>
          <a:xfrm>
            <a:off x="1187317" y="4004734"/>
            <a:ext cx="174749" cy="17474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1" name="Shape 561"/>
        <p:cNvGrpSpPr/>
        <p:nvPr/>
      </p:nvGrpSpPr>
      <p:grpSpPr>
        <a:xfrm>
          <a:off x="0" y="0"/>
          <a:ext cx="0" cy="0"/>
          <a:chOff x="0" y="0"/>
          <a:chExt cx="0" cy="0"/>
        </a:xfrm>
      </p:grpSpPr>
      <p:pic>
        <p:nvPicPr>
          <p:cNvPr id="562" name="Google Shape;562;p76" title="2025-Q4-The 2026 AEO Strategy &amp; Investment Report_Slide#30.png"/>
          <p:cNvPicPr preferRelativeResize="0"/>
          <p:nvPr/>
        </p:nvPicPr>
        <p:blipFill>
          <a:blip r:embed="rId3">
            <a:alphaModFix/>
          </a:blip>
          <a:stretch>
            <a:fillRect/>
          </a:stretch>
        </p:blipFill>
        <p:spPr>
          <a:xfrm>
            <a:off x="4427700" y="1177533"/>
            <a:ext cx="4390175" cy="2893897"/>
          </a:xfrm>
          <a:prstGeom prst="rect">
            <a:avLst/>
          </a:prstGeom>
          <a:noFill/>
          <a:ln>
            <a:noFill/>
          </a:ln>
        </p:spPr>
      </p:pic>
      <p:sp>
        <p:nvSpPr>
          <p:cNvPr id="563" name="Google Shape;563;p76"/>
          <p:cNvSpPr txBox="1"/>
          <p:nvPr>
            <p:ph type="ctrTitle"/>
          </p:nvPr>
        </p:nvSpPr>
        <p:spPr>
          <a:xfrm>
            <a:off x="528004" y="639893"/>
            <a:ext cx="5557200" cy="429600"/>
          </a:xfrm>
          <a:prstGeom prst="rect">
            <a:avLst/>
          </a:prstGeom>
        </p:spPr>
        <p:txBody>
          <a:bodyPr anchorCtr="0" anchor="t" bIns="91450" lIns="91450" spcFirstLastPara="1" rIns="91450" wrap="square" tIns="91450">
            <a:noAutofit/>
          </a:bodyPr>
          <a:lstStyle/>
          <a:p>
            <a:pPr indent="0" lvl="0" marL="0" rtl="0" algn="l">
              <a:lnSpc>
                <a:spcPct val="150000"/>
              </a:lnSpc>
              <a:spcBef>
                <a:spcPts val="0"/>
              </a:spcBef>
              <a:spcAft>
                <a:spcPts val="0"/>
              </a:spcAft>
              <a:buNone/>
            </a:pPr>
            <a:r>
              <a:rPr lang="en" sz="1800"/>
              <a:t>The Top AI Search Visibility</a:t>
            </a:r>
            <a:r>
              <a:rPr lang="en" sz="1800"/>
              <a:t> Challenges of 2025</a:t>
            </a:r>
            <a:endParaRPr sz="1800"/>
          </a:p>
          <a:p>
            <a:pPr indent="0" lvl="0" marL="0" rtl="0" algn="l">
              <a:lnSpc>
                <a:spcPct val="150000"/>
              </a:lnSpc>
              <a:spcBef>
                <a:spcPts val="0"/>
              </a:spcBef>
              <a:spcAft>
                <a:spcPts val="0"/>
              </a:spcAft>
              <a:buNone/>
            </a:pPr>
            <a:r>
              <a:t/>
            </a:r>
            <a:endParaRPr sz="1800"/>
          </a:p>
        </p:txBody>
      </p:sp>
      <p:sp>
        <p:nvSpPr>
          <p:cNvPr id="564" name="Google Shape;564;p76"/>
          <p:cNvSpPr txBox="1"/>
          <p:nvPr>
            <p:ph idx="1" type="subTitle"/>
          </p:nvPr>
        </p:nvSpPr>
        <p:spPr>
          <a:xfrm>
            <a:off x="515020" y="983375"/>
            <a:ext cx="3634500" cy="260400"/>
          </a:xfrm>
          <a:prstGeom prst="rect">
            <a:avLst/>
          </a:prstGeom>
        </p:spPr>
        <p:txBody>
          <a:bodyPr anchorCtr="0" anchor="t" bIns="91450" lIns="91450" spcFirstLastPara="1" rIns="91450" wrap="square" tIns="91450">
            <a:noAutofit/>
          </a:bodyPr>
          <a:lstStyle/>
          <a:p>
            <a:pPr indent="0" lvl="0" marL="0" rtl="0" algn="l">
              <a:spcBef>
                <a:spcPts val="0"/>
              </a:spcBef>
              <a:spcAft>
                <a:spcPts val="0"/>
              </a:spcAft>
              <a:buNone/>
            </a:pPr>
            <a:r>
              <a:rPr b="1" lang="en">
                <a:solidFill>
                  <a:srgbClr val="046773"/>
                </a:solidFill>
              </a:rPr>
              <a:t>By Role Title</a:t>
            </a:r>
            <a:endParaRPr b="1">
              <a:solidFill>
                <a:srgbClr val="046773"/>
              </a:solidFill>
            </a:endParaRPr>
          </a:p>
        </p:txBody>
      </p:sp>
      <p:sp>
        <p:nvSpPr>
          <p:cNvPr id="565" name="Google Shape;565;p76"/>
          <p:cNvSpPr txBox="1"/>
          <p:nvPr/>
        </p:nvSpPr>
        <p:spPr>
          <a:xfrm>
            <a:off x="525654" y="1329442"/>
            <a:ext cx="3895200" cy="3124500"/>
          </a:xfrm>
          <a:prstGeom prst="rect">
            <a:avLst/>
          </a:prstGeom>
          <a:noFill/>
          <a:ln>
            <a:noFill/>
          </a:ln>
        </p:spPr>
        <p:txBody>
          <a:bodyPr anchorCtr="0" anchor="t" bIns="91425" lIns="91425" spcFirstLastPara="1" rIns="91425" wrap="square" tIns="91425">
            <a:spAutoFit/>
          </a:bodyPr>
          <a:lstStyle/>
          <a:p>
            <a:pPr indent="0" lvl="0" marL="0" marR="38100" rtl="0" algn="l">
              <a:lnSpc>
                <a:spcPct val="115000"/>
              </a:lnSpc>
              <a:spcBef>
                <a:spcPts val="0"/>
              </a:spcBef>
              <a:spcAft>
                <a:spcPts val="0"/>
              </a:spcAft>
              <a:buNone/>
            </a:pPr>
            <a:r>
              <a:rPr lang="en" sz="1000">
                <a:latin typeface="Nunito Sans"/>
                <a:ea typeface="Nunito Sans"/>
                <a:cs typeface="Nunito Sans"/>
                <a:sym typeface="Nunito Sans"/>
              </a:rPr>
              <a:t>The biggest AEO/GEO challenge among </a:t>
            </a:r>
            <a:r>
              <a:rPr b="1" lang="en" sz="1000">
                <a:latin typeface="Nunito Sans"/>
                <a:ea typeface="Nunito Sans"/>
                <a:cs typeface="Nunito Sans"/>
                <a:sym typeface="Nunito Sans"/>
              </a:rPr>
              <a:t>C-suite leaders</a:t>
            </a:r>
            <a:r>
              <a:rPr lang="en" sz="1000">
                <a:latin typeface="Nunito Sans"/>
                <a:ea typeface="Nunito Sans"/>
                <a:cs typeface="Nunito Sans"/>
                <a:sym typeface="Nunito Sans"/>
              </a:rPr>
              <a:t> is the </a:t>
            </a:r>
            <a:r>
              <a:rPr b="1" lang="en" sz="1000">
                <a:latin typeface="Nunito Sans"/>
                <a:ea typeface="Nunito Sans"/>
                <a:cs typeface="Nunito Sans"/>
                <a:sym typeface="Nunito Sans"/>
              </a:rPr>
              <a:t>inability to create AI search-optimized</a:t>
            </a:r>
            <a:r>
              <a:rPr b="1" lang="en" sz="1000">
                <a:latin typeface="Nunito Sans"/>
                <a:ea typeface="Nunito Sans"/>
                <a:cs typeface="Nunito Sans"/>
                <a:sym typeface="Nunito Sans"/>
              </a:rPr>
              <a:t> </a:t>
            </a:r>
            <a:r>
              <a:rPr b="1" lang="en" sz="1000">
                <a:latin typeface="Nunito Sans"/>
                <a:ea typeface="Nunito Sans"/>
                <a:cs typeface="Nunito Sans"/>
                <a:sym typeface="Nunito Sans"/>
              </a:rPr>
              <a:t>content at scale</a:t>
            </a:r>
            <a:r>
              <a:rPr lang="en" sz="1000">
                <a:latin typeface="Nunito Sans"/>
                <a:ea typeface="Nunito Sans"/>
                <a:cs typeface="Nunito Sans"/>
                <a:sym typeface="Nunito Sans"/>
              </a:rPr>
              <a:t>. </a:t>
            </a:r>
            <a:endParaRPr sz="1000">
              <a:latin typeface="Nunito Sans"/>
              <a:ea typeface="Nunito Sans"/>
              <a:cs typeface="Nunito Sans"/>
              <a:sym typeface="Nunito Sans"/>
            </a:endParaRPr>
          </a:p>
          <a:p>
            <a:pPr indent="0" lvl="0" marL="0" marR="38100" rtl="0" algn="l">
              <a:lnSpc>
                <a:spcPct val="115000"/>
              </a:lnSpc>
              <a:spcBef>
                <a:spcPts val="800"/>
              </a:spcBef>
              <a:spcAft>
                <a:spcPts val="0"/>
              </a:spcAft>
              <a:buNone/>
            </a:pPr>
            <a:r>
              <a:rPr lang="en" sz="1000">
                <a:latin typeface="Nunito Sans"/>
                <a:ea typeface="Nunito Sans"/>
                <a:cs typeface="Nunito Sans"/>
                <a:sym typeface="Nunito Sans"/>
              </a:rPr>
              <a:t>For </a:t>
            </a:r>
            <a:r>
              <a:rPr b="1" lang="en" sz="1000">
                <a:latin typeface="Nunito Sans"/>
                <a:ea typeface="Nunito Sans"/>
                <a:cs typeface="Nunito Sans"/>
                <a:sym typeface="Nunito Sans"/>
              </a:rPr>
              <a:t>marketing/digital leaders</a:t>
            </a:r>
            <a:r>
              <a:rPr lang="en" sz="1000">
                <a:latin typeface="Nunito Sans"/>
                <a:ea typeface="Nunito Sans"/>
                <a:cs typeface="Nunito Sans"/>
                <a:sym typeface="Nunito Sans"/>
              </a:rPr>
              <a:t>, however, the biggest challenge is the </a:t>
            </a:r>
            <a:r>
              <a:rPr b="1" lang="en" sz="1000">
                <a:latin typeface="Nunito Sans"/>
                <a:ea typeface="Nunito Sans"/>
                <a:cs typeface="Nunito Sans"/>
                <a:sym typeface="Nunito Sans"/>
              </a:rPr>
              <a:t>lack of visibility into whether</a:t>
            </a:r>
            <a:r>
              <a:rPr b="1" lang="en" sz="1000">
                <a:latin typeface="Nunito Sans"/>
                <a:ea typeface="Nunito Sans"/>
                <a:cs typeface="Nunito Sans"/>
                <a:sym typeface="Nunito Sans"/>
              </a:rPr>
              <a:t> their content is being crawled by LLMs</a:t>
            </a:r>
            <a:r>
              <a:rPr lang="en" sz="1000">
                <a:latin typeface="Nunito Sans"/>
                <a:ea typeface="Nunito Sans"/>
                <a:cs typeface="Nunito Sans"/>
                <a:sym typeface="Nunito Sans"/>
              </a:rPr>
              <a:t>, which also ranked as the second biggest challenge for AEO/GEO/SEO leaders.</a:t>
            </a:r>
            <a:endParaRPr sz="1000">
              <a:latin typeface="Nunito Sans"/>
              <a:ea typeface="Nunito Sans"/>
              <a:cs typeface="Nunito Sans"/>
              <a:sym typeface="Nunito Sans"/>
            </a:endParaRPr>
          </a:p>
          <a:p>
            <a:pPr indent="0" lvl="0" marL="0" marR="38100" rtl="0" algn="l">
              <a:lnSpc>
                <a:spcPct val="115000"/>
              </a:lnSpc>
              <a:spcBef>
                <a:spcPts val="800"/>
              </a:spcBef>
              <a:spcAft>
                <a:spcPts val="0"/>
              </a:spcAft>
              <a:buNone/>
            </a:pPr>
            <a:r>
              <a:rPr lang="en" sz="1000">
                <a:latin typeface="Nunito Sans"/>
                <a:ea typeface="Nunito Sans"/>
                <a:cs typeface="Nunito Sans"/>
                <a:sym typeface="Nunito Sans"/>
              </a:rPr>
              <a:t>C-suite leaders are more focused on the big picture need of creating content at scale, but are more removed from the tactical need of ensuring that content is crawlable. By contrast, the AEO/GEO/SEO leaders recognize the value of both content generation and crawlability.</a:t>
            </a:r>
            <a:endParaRPr sz="1000">
              <a:latin typeface="Nunito Sans"/>
              <a:ea typeface="Nunito Sans"/>
              <a:cs typeface="Nunito Sans"/>
              <a:sym typeface="Nunito Sans"/>
            </a:endParaRPr>
          </a:p>
          <a:p>
            <a:pPr indent="0" lvl="0" marL="0" marR="38100" rtl="0" algn="l">
              <a:lnSpc>
                <a:spcPct val="115000"/>
              </a:lnSpc>
              <a:spcBef>
                <a:spcPts val="800"/>
              </a:spcBef>
              <a:spcAft>
                <a:spcPts val="800"/>
              </a:spcAft>
              <a:buNone/>
            </a:pPr>
            <a:r>
              <a:rPr lang="en" sz="1000">
                <a:latin typeface="Nunito Sans"/>
                <a:ea typeface="Nunito Sans"/>
                <a:cs typeface="Nunito Sans"/>
                <a:sym typeface="Nunito Sans"/>
              </a:rPr>
              <a:t>This highlights a potential disconnect in the way executives think about content discoverability. Creating more content at scale is a proven way to increase visibility, but that content is useless if LLMs can’t crawl and cite it within responses.</a:t>
            </a:r>
            <a:endParaRPr sz="1000">
              <a:latin typeface="Nunito Sans"/>
              <a:ea typeface="Nunito Sans"/>
              <a:cs typeface="Nunito Sans"/>
              <a:sym typeface="Nunito Sans"/>
            </a:endParaRPr>
          </a:p>
        </p:txBody>
      </p:sp>
      <p:sp>
        <p:nvSpPr>
          <p:cNvPr id="566" name="Google Shape;566;p76"/>
          <p:cNvSpPr txBox="1"/>
          <p:nvPr/>
        </p:nvSpPr>
        <p:spPr>
          <a:xfrm>
            <a:off x="4775" y="280775"/>
            <a:ext cx="1520100" cy="222900"/>
          </a:xfrm>
          <a:prstGeom prst="rect">
            <a:avLst/>
          </a:prstGeom>
          <a:solidFill>
            <a:srgbClr val="046773"/>
          </a:solidFill>
          <a:ln>
            <a:noFill/>
          </a:ln>
        </p:spPr>
        <p:txBody>
          <a:bodyPr anchorCtr="0" anchor="ctr" bIns="69750" lIns="69750" spcFirstLastPara="1" rIns="69750" wrap="square" tIns="69750">
            <a:noAutofit/>
          </a:bodyPr>
          <a:lstStyle/>
          <a:p>
            <a:pPr indent="0" lvl="0" marL="457200" rtl="0" algn="l">
              <a:spcBef>
                <a:spcPts val="0"/>
              </a:spcBef>
              <a:spcAft>
                <a:spcPts val="0"/>
              </a:spcAft>
              <a:buNone/>
            </a:pPr>
            <a:r>
              <a:rPr b="1" lang="en" sz="800">
                <a:solidFill>
                  <a:schemeClr val="lt1"/>
                </a:solidFill>
                <a:latin typeface="Nunito Sans"/>
                <a:ea typeface="Nunito Sans"/>
                <a:cs typeface="Nunito Sans"/>
                <a:sym typeface="Nunito Sans"/>
              </a:rPr>
              <a:t>AEO/GEO Strategy</a:t>
            </a:r>
            <a:endParaRPr b="1" sz="800">
              <a:solidFill>
                <a:schemeClr val="lt1"/>
              </a:solidFill>
              <a:latin typeface="Nunito Sans"/>
              <a:ea typeface="Nunito Sans"/>
              <a:cs typeface="Nunito Sans"/>
              <a:sym typeface="Nunito Sans"/>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570" name="Shape 570"/>
        <p:cNvGrpSpPr/>
        <p:nvPr/>
      </p:nvGrpSpPr>
      <p:grpSpPr>
        <a:xfrm>
          <a:off x="0" y="0"/>
          <a:ext cx="0" cy="0"/>
          <a:chOff x="0" y="0"/>
          <a:chExt cx="0" cy="0"/>
        </a:xfrm>
      </p:grpSpPr>
      <p:pic>
        <p:nvPicPr>
          <p:cNvPr id="571" name="Google Shape;571;p77" title="34-01.png"/>
          <p:cNvPicPr preferRelativeResize="0"/>
          <p:nvPr/>
        </p:nvPicPr>
        <p:blipFill>
          <a:blip r:embed="rId3">
            <a:alphaModFix/>
          </a:blip>
          <a:stretch>
            <a:fillRect/>
          </a:stretch>
        </p:blipFill>
        <p:spPr>
          <a:xfrm>
            <a:off x="0" y="0"/>
            <a:ext cx="9144003" cy="5143501"/>
          </a:xfrm>
          <a:prstGeom prst="rect">
            <a:avLst/>
          </a:prstGeom>
          <a:noFill/>
          <a:ln>
            <a:noFill/>
          </a:ln>
        </p:spPr>
      </p:pic>
      <p:pic>
        <p:nvPicPr>
          <p:cNvPr descr="LinkedIn App White Icon SVG Vector &amp; PNG Free Download | UXWing" id="572" name="Google Shape;572;p77">
            <a:hlinkClick r:id="rId4"/>
          </p:cNvPr>
          <p:cNvPicPr preferRelativeResize="0"/>
          <p:nvPr/>
        </p:nvPicPr>
        <p:blipFill>
          <a:blip r:embed="rId5">
            <a:alphaModFix/>
          </a:blip>
          <a:stretch>
            <a:fillRect/>
          </a:stretch>
        </p:blipFill>
        <p:spPr>
          <a:xfrm>
            <a:off x="1187317" y="3890094"/>
            <a:ext cx="174749" cy="174749"/>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6" name="Shape 576"/>
        <p:cNvGrpSpPr/>
        <p:nvPr/>
      </p:nvGrpSpPr>
      <p:grpSpPr>
        <a:xfrm>
          <a:off x="0" y="0"/>
          <a:ext cx="0" cy="0"/>
          <a:chOff x="0" y="0"/>
          <a:chExt cx="0" cy="0"/>
        </a:xfrm>
      </p:grpSpPr>
      <p:pic>
        <p:nvPicPr>
          <p:cNvPr id="577" name="Google Shape;577;p78" title="2025-Q4-The 2026 AEO Strategy &amp; Investment Report_Slide#31-27.png"/>
          <p:cNvPicPr preferRelativeResize="0"/>
          <p:nvPr/>
        </p:nvPicPr>
        <p:blipFill>
          <a:blip r:embed="rId3">
            <a:alphaModFix/>
          </a:blip>
          <a:stretch>
            <a:fillRect/>
          </a:stretch>
        </p:blipFill>
        <p:spPr>
          <a:xfrm>
            <a:off x="150087" y="1225506"/>
            <a:ext cx="4726205" cy="3018475"/>
          </a:xfrm>
          <a:prstGeom prst="rect">
            <a:avLst/>
          </a:prstGeom>
          <a:noFill/>
          <a:ln>
            <a:noFill/>
          </a:ln>
        </p:spPr>
      </p:pic>
      <p:sp>
        <p:nvSpPr>
          <p:cNvPr id="578" name="Google Shape;578;p78"/>
          <p:cNvSpPr txBox="1"/>
          <p:nvPr>
            <p:ph type="ctrTitle"/>
          </p:nvPr>
        </p:nvSpPr>
        <p:spPr>
          <a:xfrm>
            <a:off x="526255" y="639891"/>
            <a:ext cx="6656400" cy="345300"/>
          </a:xfrm>
          <a:prstGeom prst="rect">
            <a:avLst/>
          </a:prstGeom>
        </p:spPr>
        <p:txBody>
          <a:bodyPr anchorCtr="0" anchor="t" bIns="91450" lIns="91450" spcFirstLastPara="1" rIns="91450" wrap="square" tIns="91450">
            <a:noAutofit/>
          </a:bodyPr>
          <a:lstStyle/>
          <a:p>
            <a:pPr indent="0" lvl="0" marL="0" rtl="0" algn="l">
              <a:lnSpc>
                <a:spcPct val="150000"/>
              </a:lnSpc>
              <a:spcBef>
                <a:spcPts val="0"/>
              </a:spcBef>
              <a:spcAft>
                <a:spcPts val="0"/>
              </a:spcAft>
              <a:buClr>
                <a:schemeClr val="dk1"/>
              </a:buClr>
              <a:buSzPts val="800"/>
              <a:buFont typeface="Arial"/>
              <a:buNone/>
            </a:pPr>
            <a:r>
              <a:rPr lang="en" sz="1800"/>
              <a:t>The Top AEO/GEO-Related Content Strategies</a:t>
            </a:r>
            <a:endParaRPr sz="1800"/>
          </a:p>
          <a:p>
            <a:pPr indent="0" lvl="0" marL="0" rtl="0" algn="l">
              <a:lnSpc>
                <a:spcPct val="150000"/>
              </a:lnSpc>
              <a:spcBef>
                <a:spcPts val="0"/>
              </a:spcBef>
              <a:spcAft>
                <a:spcPts val="0"/>
              </a:spcAft>
              <a:buNone/>
            </a:pPr>
            <a:r>
              <a:t/>
            </a:r>
            <a:endParaRPr sz="1800"/>
          </a:p>
        </p:txBody>
      </p:sp>
      <p:sp>
        <p:nvSpPr>
          <p:cNvPr id="579" name="Google Shape;579;p78"/>
          <p:cNvSpPr txBox="1"/>
          <p:nvPr/>
        </p:nvSpPr>
        <p:spPr>
          <a:xfrm>
            <a:off x="4645175" y="2251286"/>
            <a:ext cx="3877200" cy="2211300"/>
          </a:xfrm>
          <a:prstGeom prst="rect">
            <a:avLst/>
          </a:prstGeom>
          <a:noFill/>
          <a:ln>
            <a:noFill/>
          </a:ln>
        </p:spPr>
        <p:txBody>
          <a:bodyPr anchorCtr="0" anchor="t" bIns="91425" lIns="91425" spcFirstLastPara="1" rIns="91425" wrap="square" tIns="91425">
            <a:spAutoFit/>
          </a:bodyPr>
          <a:lstStyle/>
          <a:p>
            <a:pPr indent="0" lvl="0" marL="0" marR="38100" rtl="0" algn="l">
              <a:lnSpc>
                <a:spcPct val="115000"/>
              </a:lnSpc>
              <a:spcBef>
                <a:spcPts val="0"/>
              </a:spcBef>
              <a:spcAft>
                <a:spcPts val="0"/>
              </a:spcAft>
              <a:buNone/>
            </a:pPr>
            <a:r>
              <a:rPr lang="en" sz="1000">
                <a:latin typeface="Nunito Sans"/>
                <a:ea typeface="Nunito Sans"/>
                <a:cs typeface="Nunito Sans"/>
                <a:sym typeface="Nunito Sans"/>
              </a:rPr>
              <a:t>While Schema was seen as a nice-to-have in SEO, </a:t>
            </a:r>
            <a:r>
              <a:rPr b="1" lang="en" sz="1000">
                <a:solidFill>
                  <a:schemeClr val="dk1"/>
                </a:solidFill>
                <a:latin typeface="Nunito Sans"/>
                <a:ea typeface="Nunito Sans"/>
                <a:cs typeface="Nunito Sans"/>
                <a:sym typeface="Nunito Sans"/>
              </a:rPr>
              <a:t>i</a:t>
            </a:r>
            <a:r>
              <a:rPr b="1" lang="en" sz="1000">
                <a:solidFill>
                  <a:schemeClr val="dk1"/>
                </a:solidFill>
                <a:latin typeface="Nunito Sans"/>
                <a:ea typeface="Nunito Sans"/>
                <a:cs typeface="Nunito Sans"/>
                <a:sym typeface="Nunito Sans"/>
              </a:rPr>
              <a:t>mplementing</a:t>
            </a:r>
            <a:r>
              <a:rPr b="1" lang="en" sz="1000">
                <a:solidFill>
                  <a:schemeClr val="dk1"/>
                </a:solidFill>
                <a:latin typeface="Nunito Sans"/>
                <a:ea typeface="Nunito Sans"/>
                <a:cs typeface="Nunito Sans"/>
                <a:sym typeface="Nunito Sans"/>
              </a:rPr>
              <a:t> and optimizing structured data and Schema ranked as the #2 content strategy</a:t>
            </a:r>
            <a:r>
              <a:rPr lang="en" sz="1000">
                <a:solidFill>
                  <a:schemeClr val="dk1"/>
                </a:solidFill>
                <a:latin typeface="Nunito Sans"/>
                <a:ea typeface="Nunito Sans"/>
                <a:cs typeface="Nunito Sans"/>
                <a:sym typeface="Nunito Sans"/>
              </a:rPr>
              <a:t> that respondents are prioritizing</a:t>
            </a:r>
            <a:r>
              <a:rPr lang="en" sz="1000">
                <a:latin typeface="Nunito Sans"/>
                <a:ea typeface="Nunito Sans"/>
                <a:cs typeface="Nunito Sans"/>
                <a:sym typeface="Nunito Sans"/>
              </a:rPr>
              <a:t> because it allows LLMs and AI bots to more easily crawl and understand content.</a:t>
            </a:r>
            <a:endParaRPr sz="1000">
              <a:latin typeface="Nunito Sans"/>
              <a:ea typeface="Nunito Sans"/>
              <a:cs typeface="Nunito Sans"/>
              <a:sym typeface="Nunito Sans"/>
            </a:endParaRPr>
          </a:p>
          <a:p>
            <a:pPr indent="0" lvl="0" marL="0" marR="38100" rtl="0" algn="l">
              <a:lnSpc>
                <a:spcPct val="115000"/>
              </a:lnSpc>
              <a:spcBef>
                <a:spcPts val="800"/>
              </a:spcBef>
              <a:spcAft>
                <a:spcPts val="800"/>
              </a:spcAft>
              <a:buNone/>
            </a:pPr>
            <a:r>
              <a:rPr lang="en" sz="1000">
                <a:latin typeface="Nunito Sans"/>
                <a:ea typeface="Nunito Sans"/>
                <a:cs typeface="Nunito Sans"/>
                <a:sym typeface="Nunito Sans"/>
              </a:rPr>
              <a:t>Authoritative</a:t>
            </a:r>
            <a:r>
              <a:rPr lang="en" sz="1000">
                <a:latin typeface="Nunito Sans"/>
                <a:ea typeface="Nunito Sans"/>
                <a:cs typeface="Nunito Sans"/>
                <a:sym typeface="Nunito Sans"/>
              </a:rPr>
              <a:t> long-form guides, which rounded out the list, help establish brand expertise around key </a:t>
            </a:r>
            <a:r>
              <a:rPr lang="en" sz="1000">
                <a:latin typeface="Nunito Sans"/>
                <a:ea typeface="Nunito Sans"/>
                <a:cs typeface="Nunito Sans"/>
                <a:sym typeface="Nunito Sans"/>
              </a:rPr>
              <a:t>strategic</a:t>
            </a:r>
            <a:r>
              <a:rPr lang="en" sz="1000">
                <a:latin typeface="Nunito Sans"/>
                <a:ea typeface="Nunito Sans"/>
                <a:cs typeface="Nunito Sans"/>
                <a:sym typeface="Nunito Sans"/>
              </a:rPr>
              <a:t> topics. Organizations with large libraries of high-quality, in-depth content on key topics are more likely to be cited and mentioned by AI, because these domains are viewed as experts in the field and authoritative sources.</a:t>
            </a:r>
            <a:endParaRPr sz="1000">
              <a:latin typeface="Nunito Sans"/>
              <a:ea typeface="Nunito Sans"/>
              <a:cs typeface="Nunito Sans"/>
              <a:sym typeface="Nunito Sans"/>
            </a:endParaRPr>
          </a:p>
        </p:txBody>
      </p:sp>
      <p:sp>
        <p:nvSpPr>
          <p:cNvPr id="580" name="Google Shape;580;p78"/>
          <p:cNvSpPr/>
          <p:nvPr/>
        </p:nvSpPr>
        <p:spPr>
          <a:xfrm>
            <a:off x="4737900" y="1453900"/>
            <a:ext cx="3788100" cy="657900"/>
          </a:xfrm>
          <a:prstGeom prst="roundRect">
            <a:avLst>
              <a:gd fmla="val 10140" name="adj"/>
            </a:avLst>
          </a:prstGeom>
          <a:solidFill>
            <a:schemeClr val="dk2"/>
          </a:solidFill>
          <a:ln>
            <a:noFill/>
          </a:ln>
        </p:spPr>
        <p:txBody>
          <a:bodyPr anchorCtr="0" anchor="ctr" bIns="91425" lIns="91425" spcFirstLastPara="1" rIns="91425" wrap="square" tIns="91425">
            <a:noAutofit/>
          </a:bodyPr>
          <a:lstStyle/>
          <a:p>
            <a:pPr indent="0" lvl="0" marL="0" marR="35363" rtl="0" algn="l">
              <a:lnSpc>
                <a:spcPct val="115000"/>
              </a:lnSpc>
              <a:spcBef>
                <a:spcPts val="0"/>
              </a:spcBef>
              <a:spcAft>
                <a:spcPts val="1000"/>
              </a:spcAft>
              <a:buNone/>
            </a:pPr>
            <a:r>
              <a:t/>
            </a:r>
            <a:endParaRPr sz="1000">
              <a:latin typeface="Nunito Sans"/>
              <a:ea typeface="Nunito Sans"/>
              <a:cs typeface="Nunito Sans"/>
              <a:sym typeface="Nunito Sans"/>
            </a:endParaRPr>
          </a:p>
        </p:txBody>
      </p:sp>
      <p:sp>
        <p:nvSpPr>
          <p:cNvPr id="581" name="Google Shape;581;p78"/>
          <p:cNvSpPr txBox="1"/>
          <p:nvPr/>
        </p:nvSpPr>
        <p:spPr>
          <a:xfrm>
            <a:off x="4878050" y="1532250"/>
            <a:ext cx="3526500" cy="471900"/>
          </a:xfrm>
          <a:prstGeom prst="rect">
            <a:avLst/>
          </a:prstGeom>
          <a:noFill/>
          <a:ln>
            <a:noFill/>
          </a:ln>
        </p:spPr>
        <p:txBody>
          <a:bodyPr anchorCtr="0" anchor="t" bIns="69750" lIns="69750" spcFirstLastPara="1" rIns="69750" wrap="square" tIns="69750">
            <a:spAutoFit/>
          </a:bodyPr>
          <a:lstStyle/>
          <a:p>
            <a:pPr indent="0" lvl="0" marL="0" marR="0" rtl="0" algn="l">
              <a:lnSpc>
                <a:spcPct val="115000"/>
              </a:lnSpc>
              <a:spcBef>
                <a:spcPts val="0"/>
              </a:spcBef>
              <a:spcAft>
                <a:spcPts val="800"/>
              </a:spcAft>
              <a:buNone/>
            </a:pPr>
            <a:r>
              <a:rPr b="1" lang="en" sz="1000">
                <a:solidFill>
                  <a:srgbClr val="046773"/>
                </a:solidFill>
                <a:latin typeface="Nunito Sans"/>
                <a:ea typeface="Nunito Sans"/>
                <a:cs typeface="Nunito Sans"/>
                <a:sym typeface="Nunito Sans"/>
              </a:rPr>
              <a:t>Scaling AI content generation to increase topical authority </a:t>
            </a:r>
            <a:r>
              <a:rPr lang="en" sz="1000">
                <a:solidFill>
                  <a:schemeClr val="dk1"/>
                </a:solidFill>
                <a:latin typeface="Nunito Sans"/>
                <a:ea typeface="Nunito Sans"/>
                <a:cs typeface="Nunito Sans"/>
                <a:sym typeface="Nunito Sans"/>
              </a:rPr>
              <a:t>ranked as the </a:t>
            </a:r>
            <a:r>
              <a:rPr b="1" lang="en" sz="1000">
                <a:solidFill>
                  <a:srgbClr val="046773"/>
                </a:solidFill>
                <a:latin typeface="Nunito Sans"/>
                <a:ea typeface="Nunito Sans"/>
                <a:cs typeface="Nunito Sans"/>
                <a:sym typeface="Nunito Sans"/>
              </a:rPr>
              <a:t>#1 content priority</a:t>
            </a:r>
            <a:r>
              <a:rPr b="1" lang="en" sz="1000">
                <a:solidFill>
                  <a:schemeClr val="dk1"/>
                </a:solidFill>
                <a:latin typeface="Nunito Sans"/>
                <a:ea typeface="Nunito Sans"/>
                <a:cs typeface="Nunito Sans"/>
                <a:sym typeface="Nunito Sans"/>
              </a:rPr>
              <a:t> </a:t>
            </a:r>
            <a:r>
              <a:rPr lang="en" sz="1000">
                <a:solidFill>
                  <a:schemeClr val="dk1"/>
                </a:solidFill>
                <a:latin typeface="Nunito Sans"/>
                <a:ea typeface="Nunito Sans"/>
                <a:cs typeface="Nunito Sans"/>
                <a:sym typeface="Nunito Sans"/>
              </a:rPr>
              <a:t>related to AEO/GEO.</a:t>
            </a:r>
            <a:endParaRPr sz="1000">
              <a:solidFill>
                <a:schemeClr val="dk1"/>
              </a:solidFill>
              <a:latin typeface="Nunito Sans"/>
              <a:ea typeface="Nunito Sans"/>
              <a:cs typeface="Nunito Sans"/>
              <a:sym typeface="Nunito Sans"/>
            </a:endParaRPr>
          </a:p>
        </p:txBody>
      </p:sp>
      <p:sp>
        <p:nvSpPr>
          <p:cNvPr id="582" name="Google Shape;582;p78"/>
          <p:cNvSpPr txBox="1"/>
          <p:nvPr>
            <p:ph idx="1" type="subTitle"/>
          </p:nvPr>
        </p:nvSpPr>
        <p:spPr>
          <a:xfrm>
            <a:off x="522625" y="986553"/>
            <a:ext cx="3634500" cy="257100"/>
          </a:xfrm>
          <a:prstGeom prst="rect">
            <a:avLst/>
          </a:prstGeom>
        </p:spPr>
        <p:txBody>
          <a:bodyPr anchorCtr="0" anchor="t" bIns="91450" lIns="91450" spcFirstLastPara="1" rIns="91450" wrap="square" tIns="91450">
            <a:noAutofit/>
          </a:bodyPr>
          <a:lstStyle/>
          <a:p>
            <a:pPr indent="0" lvl="0" marL="0" rtl="0" algn="l">
              <a:spcBef>
                <a:spcPts val="0"/>
              </a:spcBef>
              <a:spcAft>
                <a:spcPts val="0"/>
              </a:spcAft>
              <a:buNone/>
            </a:pPr>
            <a:r>
              <a:rPr b="1" lang="en">
                <a:solidFill>
                  <a:srgbClr val="046773"/>
                </a:solidFill>
              </a:rPr>
              <a:t>Overall</a:t>
            </a:r>
            <a:endParaRPr b="1">
              <a:solidFill>
                <a:srgbClr val="046773"/>
              </a:solidFill>
            </a:endParaRPr>
          </a:p>
        </p:txBody>
      </p:sp>
      <p:sp>
        <p:nvSpPr>
          <p:cNvPr id="583" name="Google Shape;583;p78"/>
          <p:cNvSpPr txBox="1"/>
          <p:nvPr/>
        </p:nvSpPr>
        <p:spPr>
          <a:xfrm>
            <a:off x="4775" y="280775"/>
            <a:ext cx="1520100" cy="222900"/>
          </a:xfrm>
          <a:prstGeom prst="rect">
            <a:avLst/>
          </a:prstGeom>
          <a:solidFill>
            <a:srgbClr val="046773"/>
          </a:solidFill>
          <a:ln>
            <a:noFill/>
          </a:ln>
        </p:spPr>
        <p:txBody>
          <a:bodyPr anchorCtr="0" anchor="ctr" bIns="69750" lIns="69750" spcFirstLastPara="1" rIns="69750" wrap="square" tIns="69750">
            <a:noAutofit/>
          </a:bodyPr>
          <a:lstStyle/>
          <a:p>
            <a:pPr indent="0" lvl="0" marL="457200" rtl="0" algn="l">
              <a:spcBef>
                <a:spcPts val="0"/>
              </a:spcBef>
              <a:spcAft>
                <a:spcPts val="0"/>
              </a:spcAft>
              <a:buNone/>
            </a:pPr>
            <a:r>
              <a:rPr b="1" lang="en" sz="800">
                <a:solidFill>
                  <a:schemeClr val="lt1"/>
                </a:solidFill>
                <a:latin typeface="Nunito Sans"/>
                <a:ea typeface="Nunito Sans"/>
                <a:cs typeface="Nunito Sans"/>
                <a:sym typeface="Nunito Sans"/>
              </a:rPr>
              <a:t>AEO/GEO Strategy</a:t>
            </a:r>
            <a:endParaRPr b="1" sz="800">
              <a:solidFill>
                <a:schemeClr val="lt1"/>
              </a:solidFill>
              <a:latin typeface="Nunito Sans"/>
              <a:ea typeface="Nunito Sans"/>
              <a:cs typeface="Nunito Sans"/>
              <a:sym typeface="Nunito Sans"/>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587" name="Shape 587"/>
        <p:cNvGrpSpPr/>
        <p:nvPr/>
      </p:nvGrpSpPr>
      <p:grpSpPr>
        <a:xfrm>
          <a:off x="0" y="0"/>
          <a:ext cx="0" cy="0"/>
          <a:chOff x="0" y="0"/>
          <a:chExt cx="0" cy="0"/>
        </a:xfrm>
      </p:grpSpPr>
      <p:pic>
        <p:nvPicPr>
          <p:cNvPr id="588" name="Google Shape;588;p79" title="36-01.png"/>
          <p:cNvPicPr preferRelativeResize="0"/>
          <p:nvPr/>
        </p:nvPicPr>
        <p:blipFill>
          <a:blip r:embed="rId3">
            <a:alphaModFix/>
          </a:blip>
          <a:stretch>
            <a:fillRect/>
          </a:stretch>
        </p:blipFill>
        <p:spPr>
          <a:xfrm>
            <a:off x="4775" y="0"/>
            <a:ext cx="9144003" cy="5143501"/>
          </a:xfrm>
          <a:prstGeom prst="rect">
            <a:avLst/>
          </a:prstGeom>
          <a:noFill/>
          <a:ln>
            <a:noFill/>
          </a:ln>
        </p:spPr>
      </p:pic>
      <p:pic>
        <p:nvPicPr>
          <p:cNvPr descr="LinkedIn App White Icon SVG Vector &amp; PNG Free Download | UXWing" id="589" name="Google Shape;589;p79">
            <a:hlinkClick r:id="rId4"/>
          </p:cNvPr>
          <p:cNvPicPr preferRelativeResize="0"/>
          <p:nvPr/>
        </p:nvPicPr>
        <p:blipFill>
          <a:blip r:embed="rId5">
            <a:alphaModFix/>
          </a:blip>
          <a:stretch>
            <a:fillRect/>
          </a:stretch>
        </p:blipFill>
        <p:spPr>
          <a:xfrm>
            <a:off x="1187317" y="3659267"/>
            <a:ext cx="174749" cy="174749"/>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593" name="Shape 593"/>
        <p:cNvGrpSpPr/>
        <p:nvPr/>
      </p:nvGrpSpPr>
      <p:grpSpPr>
        <a:xfrm>
          <a:off x="0" y="0"/>
          <a:ext cx="0" cy="0"/>
          <a:chOff x="0" y="0"/>
          <a:chExt cx="0" cy="0"/>
        </a:xfrm>
      </p:grpSpPr>
      <p:pic>
        <p:nvPicPr>
          <p:cNvPr id="594" name="Google Shape;594;p80" title="37-01.png"/>
          <p:cNvPicPr preferRelativeResize="0"/>
          <p:nvPr/>
        </p:nvPicPr>
        <p:blipFill>
          <a:blip r:embed="rId3">
            <a:alphaModFix/>
          </a:blip>
          <a:stretch>
            <a:fillRect/>
          </a:stretch>
        </p:blipFill>
        <p:spPr>
          <a:xfrm>
            <a:off x="0" y="0"/>
            <a:ext cx="9144003" cy="5143501"/>
          </a:xfrm>
          <a:prstGeom prst="rect">
            <a:avLst/>
          </a:prstGeom>
          <a:noFill/>
          <a:ln>
            <a:noFill/>
          </a:ln>
        </p:spPr>
      </p:pic>
      <p:pic>
        <p:nvPicPr>
          <p:cNvPr descr="LinkedIn App White Icon SVG Vector &amp; PNG Free Download | UXWing" id="595" name="Google Shape;595;p80">
            <a:hlinkClick r:id="rId4"/>
          </p:cNvPr>
          <p:cNvPicPr preferRelativeResize="0"/>
          <p:nvPr/>
        </p:nvPicPr>
        <p:blipFill>
          <a:blip r:embed="rId5">
            <a:alphaModFix/>
          </a:blip>
          <a:stretch>
            <a:fillRect/>
          </a:stretch>
        </p:blipFill>
        <p:spPr>
          <a:xfrm>
            <a:off x="1187317" y="3429784"/>
            <a:ext cx="174749" cy="174749"/>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9" name="Shape 599"/>
        <p:cNvGrpSpPr/>
        <p:nvPr/>
      </p:nvGrpSpPr>
      <p:grpSpPr>
        <a:xfrm>
          <a:off x="0" y="0"/>
          <a:ext cx="0" cy="0"/>
          <a:chOff x="0" y="0"/>
          <a:chExt cx="0" cy="0"/>
        </a:xfrm>
      </p:grpSpPr>
      <p:sp>
        <p:nvSpPr>
          <p:cNvPr id="600" name="Google Shape;600;p81"/>
          <p:cNvSpPr txBox="1"/>
          <p:nvPr>
            <p:ph type="ctrTitle"/>
          </p:nvPr>
        </p:nvSpPr>
        <p:spPr>
          <a:xfrm>
            <a:off x="526625" y="641106"/>
            <a:ext cx="6921300" cy="315000"/>
          </a:xfrm>
          <a:prstGeom prst="rect">
            <a:avLst/>
          </a:prstGeom>
        </p:spPr>
        <p:txBody>
          <a:bodyPr anchorCtr="0" anchor="t" bIns="91450" lIns="91450" spcFirstLastPara="1" rIns="91450" wrap="square" tIns="91450">
            <a:noAutofit/>
          </a:bodyPr>
          <a:lstStyle/>
          <a:p>
            <a:pPr indent="0" lvl="0" marL="0" rtl="0" algn="l">
              <a:lnSpc>
                <a:spcPct val="150000"/>
              </a:lnSpc>
              <a:spcBef>
                <a:spcPts val="0"/>
              </a:spcBef>
              <a:spcAft>
                <a:spcPts val="0"/>
              </a:spcAft>
              <a:buClr>
                <a:schemeClr val="dk1"/>
              </a:buClr>
              <a:buSzPts val="800"/>
              <a:buFont typeface="Arial"/>
              <a:buNone/>
            </a:pPr>
            <a:r>
              <a:rPr lang="en" sz="1800"/>
              <a:t>The Top AEO/GEO-Related Content Strategies</a:t>
            </a:r>
            <a:endParaRPr sz="1800"/>
          </a:p>
          <a:p>
            <a:pPr indent="0" lvl="0" marL="0" rtl="0" algn="l">
              <a:lnSpc>
                <a:spcPct val="150000"/>
              </a:lnSpc>
              <a:spcBef>
                <a:spcPts val="0"/>
              </a:spcBef>
              <a:spcAft>
                <a:spcPts val="0"/>
              </a:spcAft>
              <a:buNone/>
            </a:pPr>
            <a:r>
              <a:t/>
            </a:r>
            <a:endParaRPr sz="1800"/>
          </a:p>
          <a:p>
            <a:pPr indent="0" lvl="0" marL="0" rtl="0" algn="l">
              <a:lnSpc>
                <a:spcPct val="150000"/>
              </a:lnSpc>
              <a:spcBef>
                <a:spcPts val="0"/>
              </a:spcBef>
              <a:spcAft>
                <a:spcPts val="0"/>
              </a:spcAft>
              <a:buNone/>
            </a:pPr>
            <a:r>
              <a:t/>
            </a:r>
            <a:endParaRPr sz="1800"/>
          </a:p>
        </p:txBody>
      </p:sp>
      <p:sp>
        <p:nvSpPr>
          <p:cNvPr id="601" name="Google Shape;601;p81"/>
          <p:cNvSpPr txBox="1"/>
          <p:nvPr>
            <p:ph idx="1" type="subTitle"/>
          </p:nvPr>
        </p:nvSpPr>
        <p:spPr>
          <a:xfrm>
            <a:off x="515025" y="981250"/>
            <a:ext cx="2467200" cy="294300"/>
          </a:xfrm>
          <a:prstGeom prst="rect">
            <a:avLst/>
          </a:prstGeom>
        </p:spPr>
        <p:txBody>
          <a:bodyPr anchorCtr="0" anchor="t" bIns="91450" lIns="91450" spcFirstLastPara="1" rIns="91450" wrap="square" tIns="91450">
            <a:noAutofit/>
          </a:bodyPr>
          <a:lstStyle/>
          <a:p>
            <a:pPr indent="0" lvl="0" marL="0" rtl="0" algn="l">
              <a:spcBef>
                <a:spcPts val="0"/>
              </a:spcBef>
              <a:spcAft>
                <a:spcPts val="0"/>
              </a:spcAft>
              <a:buNone/>
            </a:pPr>
            <a:r>
              <a:rPr b="1" lang="en">
                <a:solidFill>
                  <a:srgbClr val="046773"/>
                </a:solidFill>
              </a:rPr>
              <a:t>By AEO/GEO Maturity</a:t>
            </a:r>
            <a:endParaRPr b="1">
              <a:solidFill>
                <a:srgbClr val="046773"/>
              </a:solidFill>
            </a:endParaRPr>
          </a:p>
        </p:txBody>
      </p:sp>
      <p:sp>
        <p:nvSpPr>
          <p:cNvPr id="602" name="Google Shape;602;p81"/>
          <p:cNvSpPr txBox="1"/>
          <p:nvPr/>
        </p:nvSpPr>
        <p:spPr>
          <a:xfrm>
            <a:off x="519100" y="2363210"/>
            <a:ext cx="3887100" cy="2239500"/>
          </a:xfrm>
          <a:prstGeom prst="rect">
            <a:avLst/>
          </a:prstGeom>
          <a:noFill/>
          <a:ln>
            <a:noFill/>
          </a:ln>
        </p:spPr>
        <p:txBody>
          <a:bodyPr anchorCtr="0" anchor="t" bIns="91425" lIns="91425" spcFirstLastPara="1" rIns="91425" wrap="square" tIns="91425">
            <a:spAutoFit/>
          </a:bodyPr>
          <a:lstStyle/>
          <a:p>
            <a:pPr indent="0" lvl="0" marL="0" marR="38100" rtl="0" algn="l">
              <a:lnSpc>
                <a:spcPct val="115000"/>
              </a:lnSpc>
              <a:spcBef>
                <a:spcPts val="0"/>
              </a:spcBef>
              <a:spcAft>
                <a:spcPts val="0"/>
              </a:spcAft>
              <a:buNone/>
            </a:pPr>
            <a:r>
              <a:rPr b="1" lang="en" sz="1000">
                <a:solidFill>
                  <a:srgbClr val="046773"/>
                </a:solidFill>
                <a:latin typeface="Nunito Sans"/>
                <a:ea typeface="Nunito Sans"/>
                <a:cs typeface="Nunito Sans"/>
                <a:sym typeface="Nunito Sans"/>
              </a:rPr>
              <a:t>Why?</a:t>
            </a:r>
            <a:endParaRPr b="1" sz="1000">
              <a:solidFill>
                <a:srgbClr val="046773"/>
              </a:solidFill>
              <a:latin typeface="Nunito Sans"/>
              <a:ea typeface="Nunito Sans"/>
              <a:cs typeface="Nunito Sans"/>
              <a:sym typeface="Nunito Sans"/>
            </a:endParaRPr>
          </a:p>
          <a:p>
            <a:pPr indent="0" lvl="0" marL="0" marR="38100" rtl="0" algn="l">
              <a:lnSpc>
                <a:spcPct val="115000"/>
              </a:lnSpc>
              <a:spcBef>
                <a:spcPts val="800"/>
              </a:spcBef>
              <a:spcAft>
                <a:spcPts val="0"/>
              </a:spcAft>
              <a:buNone/>
            </a:pPr>
            <a:r>
              <a:rPr lang="en" sz="1000">
                <a:latin typeface="Nunito Sans"/>
                <a:ea typeface="Nunito Sans"/>
                <a:cs typeface="Nunito Sans"/>
                <a:sym typeface="Nunito Sans"/>
              </a:rPr>
              <a:t>Publishing exclusive statistics or data points provides users with unique and valuable insights that they can’t get anywhere else. </a:t>
            </a:r>
            <a:endParaRPr sz="1000">
              <a:latin typeface="Nunito Sans"/>
              <a:ea typeface="Nunito Sans"/>
              <a:cs typeface="Nunito Sans"/>
              <a:sym typeface="Nunito Sans"/>
            </a:endParaRPr>
          </a:p>
          <a:p>
            <a:pPr indent="0" lvl="0" marL="0" marR="38100" rtl="0" algn="l">
              <a:lnSpc>
                <a:spcPct val="115000"/>
              </a:lnSpc>
              <a:spcBef>
                <a:spcPts val="800"/>
              </a:spcBef>
              <a:spcAft>
                <a:spcPts val="0"/>
              </a:spcAft>
              <a:buNone/>
            </a:pPr>
            <a:r>
              <a:rPr lang="en" sz="1000">
                <a:latin typeface="Nunito Sans"/>
                <a:ea typeface="Nunito Sans"/>
                <a:cs typeface="Nunito Sans"/>
                <a:sym typeface="Nunito Sans"/>
              </a:rPr>
              <a:t>This is another kind of authoritative, high-quality content that </a:t>
            </a:r>
            <a:r>
              <a:rPr lang="en" sz="1000">
                <a:latin typeface="Nunito Sans"/>
                <a:ea typeface="Nunito Sans"/>
                <a:cs typeface="Nunito Sans"/>
                <a:sym typeface="Nunito Sans"/>
              </a:rPr>
              <a:t>AI models and answer engines are more likely to cite directly</a:t>
            </a:r>
            <a:r>
              <a:rPr lang="en" sz="1000">
                <a:latin typeface="Nunito Sans"/>
                <a:ea typeface="Nunito Sans"/>
                <a:cs typeface="Nunito Sans"/>
                <a:sym typeface="Nunito Sans"/>
              </a:rPr>
              <a:t> in order to provide the most thorough and accurate answer possible. </a:t>
            </a:r>
            <a:endParaRPr sz="1000">
              <a:latin typeface="Nunito Sans"/>
              <a:ea typeface="Nunito Sans"/>
              <a:cs typeface="Nunito Sans"/>
              <a:sym typeface="Nunito Sans"/>
            </a:endParaRPr>
          </a:p>
          <a:p>
            <a:pPr indent="0" lvl="0" marL="0" marR="38100" rtl="0" algn="l">
              <a:lnSpc>
                <a:spcPct val="115000"/>
              </a:lnSpc>
              <a:spcBef>
                <a:spcPts val="800"/>
              </a:spcBef>
              <a:spcAft>
                <a:spcPts val="800"/>
              </a:spcAft>
              <a:buNone/>
            </a:pPr>
            <a:r>
              <a:rPr lang="en" sz="1000">
                <a:latin typeface="Nunito Sans"/>
                <a:ea typeface="Nunito Sans"/>
                <a:cs typeface="Nunito Sans"/>
                <a:sym typeface="Nunito Sans"/>
              </a:rPr>
              <a:t>Thanks to the exclusivity of the data, competitors will not be able to repurpose your findings without crediting you, unlike more generic informational content</a:t>
            </a:r>
            <a:r>
              <a:rPr lang="en" sz="1000">
                <a:latin typeface="Nunito Sans"/>
                <a:ea typeface="Nunito Sans"/>
                <a:cs typeface="Nunito Sans"/>
                <a:sym typeface="Nunito Sans"/>
              </a:rPr>
              <a:t>.</a:t>
            </a:r>
            <a:endParaRPr sz="1000">
              <a:latin typeface="Nunito Sans"/>
              <a:ea typeface="Nunito Sans"/>
              <a:cs typeface="Nunito Sans"/>
              <a:sym typeface="Nunito Sans"/>
            </a:endParaRPr>
          </a:p>
        </p:txBody>
      </p:sp>
      <p:sp>
        <p:nvSpPr>
          <p:cNvPr id="603" name="Google Shape;603;p81"/>
          <p:cNvSpPr/>
          <p:nvPr/>
        </p:nvSpPr>
        <p:spPr>
          <a:xfrm>
            <a:off x="618225" y="1453900"/>
            <a:ext cx="3788100" cy="816600"/>
          </a:xfrm>
          <a:prstGeom prst="roundRect">
            <a:avLst>
              <a:gd fmla="val 10140" name="adj"/>
            </a:avLst>
          </a:prstGeom>
          <a:solidFill>
            <a:schemeClr val="dk2"/>
          </a:solidFill>
          <a:ln>
            <a:noFill/>
          </a:ln>
        </p:spPr>
        <p:txBody>
          <a:bodyPr anchorCtr="0" anchor="ctr" bIns="91425" lIns="91425" spcFirstLastPara="1" rIns="91425" wrap="square" tIns="91425">
            <a:noAutofit/>
          </a:bodyPr>
          <a:lstStyle/>
          <a:p>
            <a:pPr indent="0" lvl="0" marL="0" marR="35363" rtl="0" algn="l">
              <a:lnSpc>
                <a:spcPct val="115000"/>
              </a:lnSpc>
              <a:spcBef>
                <a:spcPts val="0"/>
              </a:spcBef>
              <a:spcAft>
                <a:spcPts val="1000"/>
              </a:spcAft>
              <a:buNone/>
            </a:pPr>
            <a:r>
              <a:t/>
            </a:r>
            <a:endParaRPr sz="1000">
              <a:latin typeface="Nunito Sans"/>
              <a:ea typeface="Nunito Sans"/>
              <a:cs typeface="Nunito Sans"/>
              <a:sym typeface="Nunito Sans"/>
            </a:endParaRPr>
          </a:p>
        </p:txBody>
      </p:sp>
      <p:sp>
        <p:nvSpPr>
          <p:cNvPr id="604" name="Google Shape;604;p81"/>
          <p:cNvSpPr txBox="1"/>
          <p:nvPr/>
        </p:nvSpPr>
        <p:spPr>
          <a:xfrm>
            <a:off x="758375" y="1532250"/>
            <a:ext cx="3526500" cy="648900"/>
          </a:xfrm>
          <a:prstGeom prst="rect">
            <a:avLst/>
          </a:prstGeom>
          <a:noFill/>
          <a:ln>
            <a:noFill/>
          </a:ln>
        </p:spPr>
        <p:txBody>
          <a:bodyPr anchorCtr="0" anchor="t" bIns="69750" lIns="69750" spcFirstLastPara="1" rIns="69750" wrap="square" tIns="69750">
            <a:spAutoFit/>
          </a:bodyPr>
          <a:lstStyle/>
          <a:p>
            <a:pPr indent="0" lvl="0" marL="0" marR="0" rtl="0" algn="l">
              <a:lnSpc>
                <a:spcPct val="115000"/>
              </a:lnSpc>
              <a:spcBef>
                <a:spcPts val="0"/>
              </a:spcBef>
              <a:spcAft>
                <a:spcPts val="800"/>
              </a:spcAft>
              <a:buNone/>
            </a:pPr>
            <a:r>
              <a:rPr lang="en" sz="1000">
                <a:solidFill>
                  <a:schemeClr val="dk1"/>
                </a:solidFill>
                <a:latin typeface="Nunito Sans"/>
                <a:ea typeface="Nunito Sans"/>
                <a:cs typeface="Nunito Sans"/>
                <a:sym typeface="Nunito Sans"/>
              </a:rPr>
              <a:t>Organizations with high AEO/GEO maturity were the</a:t>
            </a:r>
            <a:r>
              <a:rPr b="1" lang="en" sz="1000">
                <a:solidFill>
                  <a:schemeClr val="dk1"/>
                </a:solidFill>
                <a:latin typeface="Nunito Sans"/>
                <a:ea typeface="Nunito Sans"/>
                <a:cs typeface="Nunito Sans"/>
                <a:sym typeface="Nunito Sans"/>
              </a:rPr>
              <a:t> </a:t>
            </a:r>
            <a:r>
              <a:rPr b="1" i="1" lang="en" sz="1000">
                <a:solidFill>
                  <a:srgbClr val="046773"/>
                </a:solidFill>
                <a:latin typeface="Nunito Sans"/>
                <a:ea typeface="Nunito Sans"/>
                <a:cs typeface="Nunito Sans"/>
                <a:sym typeface="Nunito Sans"/>
              </a:rPr>
              <a:t>only</a:t>
            </a:r>
            <a:r>
              <a:rPr b="1" lang="en" sz="1000">
                <a:solidFill>
                  <a:srgbClr val="046773"/>
                </a:solidFill>
                <a:latin typeface="Nunito Sans"/>
                <a:ea typeface="Nunito Sans"/>
                <a:cs typeface="Nunito Sans"/>
                <a:sym typeface="Nunito Sans"/>
              </a:rPr>
              <a:t> group </a:t>
            </a:r>
            <a:r>
              <a:rPr lang="en" sz="1000">
                <a:solidFill>
                  <a:schemeClr val="dk1"/>
                </a:solidFill>
                <a:latin typeface="Nunito Sans"/>
                <a:ea typeface="Nunito Sans"/>
                <a:cs typeface="Nunito Sans"/>
                <a:sym typeface="Nunito Sans"/>
              </a:rPr>
              <a:t>to</a:t>
            </a:r>
            <a:r>
              <a:rPr b="1" lang="en" sz="1000">
                <a:solidFill>
                  <a:schemeClr val="dk1"/>
                </a:solidFill>
                <a:latin typeface="Nunito Sans"/>
                <a:ea typeface="Nunito Sans"/>
                <a:cs typeface="Nunito Sans"/>
                <a:sym typeface="Nunito Sans"/>
              </a:rPr>
              <a:t> </a:t>
            </a:r>
            <a:r>
              <a:rPr b="1" lang="en" sz="1000">
                <a:solidFill>
                  <a:srgbClr val="046773"/>
                </a:solidFill>
                <a:latin typeface="Nunito Sans"/>
                <a:ea typeface="Nunito Sans"/>
                <a:cs typeface="Nunito Sans"/>
                <a:sym typeface="Nunito Sans"/>
              </a:rPr>
              <a:t>prioritize creating original research reports based on first-party data.</a:t>
            </a:r>
            <a:endParaRPr b="1" sz="1000">
              <a:solidFill>
                <a:srgbClr val="046773"/>
              </a:solidFill>
              <a:latin typeface="Nunito Sans"/>
              <a:ea typeface="Nunito Sans"/>
              <a:cs typeface="Nunito Sans"/>
              <a:sym typeface="Nunito Sans"/>
            </a:endParaRPr>
          </a:p>
        </p:txBody>
      </p:sp>
      <p:sp>
        <p:nvSpPr>
          <p:cNvPr id="605" name="Google Shape;605;p81"/>
          <p:cNvSpPr txBox="1"/>
          <p:nvPr/>
        </p:nvSpPr>
        <p:spPr>
          <a:xfrm>
            <a:off x="4775" y="280775"/>
            <a:ext cx="1520100" cy="222900"/>
          </a:xfrm>
          <a:prstGeom prst="rect">
            <a:avLst/>
          </a:prstGeom>
          <a:solidFill>
            <a:srgbClr val="046773"/>
          </a:solidFill>
          <a:ln>
            <a:noFill/>
          </a:ln>
        </p:spPr>
        <p:txBody>
          <a:bodyPr anchorCtr="0" anchor="ctr" bIns="69750" lIns="69750" spcFirstLastPara="1" rIns="69750" wrap="square" tIns="69750">
            <a:noAutofit/>
          </a:bodyPr>
          <a:lstStyle/>
          <a:p>
            <a:pPr indent="0" lvl="0" marL="457200" rtl="0" algn="l">
              <a:spcBef>
                <a:spcPts val="0"/>
              </a:spcBef>
              <a:spcAft>
                <a:spcPts val="0"/>
              </a:spcAft>
              <a:buNone/>
            </a:pPr>
            <a:r>
              <a:rPr b="1" lang="en" sz="800">
                <a:solidFill>
                  <a:schemeClr val="lt1"/>
                </a:solidFill>
                <a:latin typeface="Nunito Sans"/>
                <a:ea typeface="Nunito Sans"/>
                <a:cs typeface="Nunito Sans"/>
                <a:sym typeface="Nunito Sans"/>
              </a:rPr>
              <a:t>AEO/GEO Strategy</a:t>
            </a:r>
            <a:endParaRPr b="1" sz="800">
              <a:solidFill>
                <a:schemeClr val="lt1"/>
              </a:solidFill>
              <a:latin typeface="Nunito Sans"/>
              <a:ea typeface="Nunito Sans"/>
              <a:cs typeface="Nunito Sans"/>
              <a:sym typeface="Nunito Sans"/>
            </a:endParaRPr>
          </a:p>
        </p:txBody>
      </p:sp>
      <p:pic>
        <p:nvPicPr>
          <p:cNvPr id="606" name="Google Shape;606;p81" title="2025-Q4-The 2026 AEO Strategy &amp; Investment Report_Slide#32.png"/>
          <p:cNvPicPr preferRelativeResize="0"/>
          <p:nvPr/>
        </p:nvPicPr>
        <p:blipFill>
          <a:blip r:embed="rId3">
            <a:alphaModFix/>
          </a:blip>
          <a:stretch>
            <a:fillRect/>
          </a:stretch>
        </p:blipFill>
        <p:spPr>
          <a:xfrm>
            <a:off x="4352550" y="1287550"/>
            <a:ext cx="4464676" cy="2701057"/>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0" name="Shape 610"/>
        <p:cNvGrpSpPr/>
        <p:nvPr/>
      </p:nvGrpSpPr>
      <p:grpSpPr>
        <a:xfrm>
          <a:off x="0" y="0"/>
          <a:ext cx="0" cy="0"/>
          <a:chOff x="0" y="0"/>
          <a:chExt cx="0" cy="0"/>
        </a:xfrm>
      </p:grpSpPr>
      <p:pic>
        <p:nvPicPr>
          <p:cNvPr id="611" name="Google Shape;611;p82" title="2025-Q4-The 2026 AEO Strategy &amp; Investment Report-09.png"/>
          <p:cNvPicPr preferRelativeResize="0"/>
          <p:nvPr/>
        </p:nvPicPr>
        <p:blipFill>
          <a:blip r:embed="rId3">
            <a:alphaModFix/>
          </a:blip>
          <a:stretch>
            <a:fillRect/>
          </a:stretch>
        </p:blipFill>
        <p:spPr>
          <a:xfrm rot="10800000">
            <a:off x="0" y="0"/>
            <a:ext cx="9144003" cy="5143501"/>
          </a:xfrm>
          <a:prstGeom prst="rect">
            <a:avLst/>
          </a:prstGeom>
          <a:noFill/>
          <a:ln>
            <a:noFill/>
          </a:ln>
        </p:spPr>
      </p:pic>
      <p:pic>
        <p:nvPicPr>
          <p:cNvPr id="612" name="Google Shape;612;p82" title="2025-Q4-The 2026 AEO Strategy &amp; Investment Report-08.png"/>
          <p:cNvPicPr preferRelativeResize="0"/>
          <p:nvPr/>
        </p:nvPicPr>
        <p:blipFill rotWithShape="1">
          <a:blip r:embed="rId4">
            <a:alphaModFix/>
          </a:blip>
          <a:srcRect b="4151" l="0" r="24213" t="2755"/>
          <a:stretch/>
        </p:blipFill>
        <p:spPr>
          <a:xfrm>
            <a:off x="5396351" y="1803375"/>
            <a:ext cx="3747651" cy="3340127"/>
          </a:xfrm>
          <a:prstGeom prst="rect">
            <a:avLst/>
          </a:prstGeom>
          <a:noFill/>
          <a:ln>
            <a:noFill/>
          </a:ln>
        </p:spPr>
      </p:pic>
      <p:sp>
        <p:nvSpPr>
          <p:cNvPr id="613" name="Google Shape;613;p82"/>
          <p:cNvSpPr txBox="1"/>
          <p:nvPr>
            <p:ph idx="4294967295" type="ctrTitle"/>
          </p:nvPr>
        </p:nvSpPr>
        <p:spPr>
          <a:xfrm>
            <a:off x="736350" y="3046775"/>
            <a:ext cx="6148200" cy="792600"/>
          </a:xfrm>
          <a:prstGeom prst="rect">
            <a:avLst/>
          </a:prstGeom>
        </p:spPr>
        <p:txBody>
          <a:bodyPr anchorCtr="0" anchor="b" bIns="91450" lIns="91450" spcFirstLastPara="1" rIns="91450" wrap="square" tIns="91450">
            <a:noAutofit/>
          </a:bodyPr>
          <a:lstStyle/>
          <a:p>
            <a:pPr indent="0" lvl="0" marL="0" rtl="0" algn="l">
              <a:spcBef>
                <a:spcPts val="0"/>
              </a:spcBef>
              <a:spcAft>
                <a:spcPts val="0"/>
              </a:spcAft>
              <a:buNone/>
            </a:pPr>
            <a:r>
              <a:rPr lang="en" sz="4200">
                <a:solidFill>
                  <a:schemeClr val="lt1"/>
                </a:solidFill>
              </a:rPr>
              <a:t>Future State: AEO/GEO in 2026</a:t>
            </a:r>
            <a:endParaRPr sz="4200">
              <a:solidFill>
                <a:schemeClr val="lt1"/>
              </a:solidFill>
            </a:endParaRPr>
          </a:p>
        </p:txBody>
      </p:sp>
      <p:sp>
        <p:nvSpPr>
          <p:cNvPr id="614" name="Google Shape;614;p82"/>
          <p:cNvSpPr txBox="1"/>
          <p:nvPr>
            <p:ph idx="4294967295" type="subTitle"/>
          </p:nvPr>
        </p:nvSpPr>
        <p:spPr>
          <a:xfrm>
            <a:off x="736353" y="3695444"/>
            <a:ext cx="4747800" cy="792600"/>
          </a:xfrm>
          <a:prstGeom prst="rect">
            <a:avLst/>
          </a:prstGeom>
        </p:spPr>
        <p:txBody>
          <a:bodyPr anchorCtr="0" anchor="t" bIns="91450" lIns="91450" spcFirstLastPara="1" rIns="91450" wrap="square" tIns="91450">
            <a:noAutofit/>
          </a:bodyPr>
          <a:lstStyle/>
          <a:p>
            <a:pPr indent="0" lvl="0" marL="0" rtl="0" algn="l">
              <a:spcBef>
                <a:spcPts val="0"/>
              </a:spcBef>
              <a:spcAft>
                <a:spcPts val="800"/>
              </a:spcAft>
              <a:buNone/>
            </a:pPr>
            <a:r>
              <a:t/>
            </a:r>
            <a:endParaRPr sz="2300">
              <a:solidFill>
                <a:schemeClr val="lt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47"/>
          <p:cNvSpPr txBox="1"/>
          <p:nvPr>
            <p:ph type="ctrTitle"/>
          </p:nvPr>
        </p:nvSpPr>
        <p:spPr>
          <a:xfrm>
            <a:off x="511333" y="637684"/>
            <a:ext cx="7932300" cy="541800"/>
          </a:xfrm>
          <a:prstGeom prst="rect">
            <a:avLst/>
          </a:prstGeom>
        </p:spPr>
        <p:txBody>
          <a:bodyPr anchorCtr="0" anchor="t" bIns="91450" lIns="91450" spcFirstLastPara="1" rIns="91450" wrap="square" tIns="91450">
            <a:noAutofit/>
          </a:bodyPr>
          <a:lstStyle/>
          <a:p>
            <a:pPr indent="0" lvl="0" marL="0" rtl="0" algn="l">
              <a:spcBef>
                <a:spcPts val="0"/>
              </a:spcBef>
              <a:spcAft>
                <a:spcPts val="0"/>
              </a:spcAft>
              <a:buNone/>
            </a:pPr>
            <a:r>
              <a:rPr lang="en" sz="1800"/>
              <a:t>Understanding the Impact of AEO/GEO on digital discoverability</a:t>
            </a:r>
            <a:endParaRPr sz="1800"/>
          </a:p>
        </p:txBody>
      </p:sp>
      <p:sp>
        <p:nvSpPr>
          <p:cNvPr id="306" name="Google Shape;306;p47"/>
          <p:cNvSpPr txBox="1"/>
          <p:nvPr>
            <p:ph idx="2" type="body"/>
          </p:nvPr>
        </p:nvSpPr>
        <p:spPr>
          <a:xfrm>
            <a:off x="532523" y="1239114"/>
            <a:ext cx="3873600" cy="3208500"/>
          </a:xfrm>
          <a:prstGeom prst="rect">
            <a:avLst/>
          </a:prstGeom>
        </p:spPr>
        <p:txBody>
          <a:bodyPr anchorCtr="0" anchor="t" bIns="91450" lIns="91450" spcFirstLastPara="1" rIns="91450" wrap="square" tIns="91450">
            <a:noAutofit/>
          </a:bodyPr>
          <a:lstStyle/>
          <a:p>
            <a:pPr indent="0" lvl="0" marL="0" rtl="0" algn="l">
              <a:spcBef>
                <a:spcPts val="0"/>
              </a:spcBef>
              <a:spcAft>
                <a:spcPts val="0"/>
              </a:spcAft>
              <a:buClr>
                <a:schemeClr val="dk1"/>
              </a:buClr>
              <a:buSzPts val="1100"/>
              <a:buFont typeface="Arial"/>
              <a:buNone/>
            </a:pPr>
            <a:r>
              <a:rPr lang="en"/>
              <a:t>Generative AI and answer engines have fundamentally </a:t>
            </a:r>
            <a:r>
              <a:rPr b="1" lang="en"/>
              <a:t>redefined how customers discover, evaluate, and build trust in brands</a:t>
            </a:r>
            <a:r>
              <a:rPr lang="en"/>
              <a:t>, </a:t>
            </a:r>
            <a:r>
              <a:rPr lang="en"/>
              <a:t>creating a new reality for organizations that rely on digital channels for growth. </a:t>
            </a:r>
            <a:endParaRPr/>
          </a:p>
          <a:p>
            <a:pPr indent="0" lvl="0" marL="0" rtl="0" algn="l">
              <a:spcBef>
                <a:spcPts val="800"/>
              </a:spcBef>
              <a:spcAft>
                <a:spcPts val="0"/>
              </a:spcAft>
              <a:buClr>
                <a:schemeClr val="dk1"/>
              </a:buClr>
              <a:buSzPts val="1100"/>
              <a:buFont typeface="Arial"/>
              <a:buNone/>
            </a:pPr>
            <a:r>
              <a:rPr lang="en"/>
              <a:t>As a result, answer engines have quickly become a critical performance channel, </a:t>
            </a:r>
            <a:r>
              <a:rPr lang="en"/>
              <a:t>signaling</a:t>
            </a:r>
            <a:r>
              <a:rPr lang="en"/>
              <a:t> which brands AI systems view as credible enough to be included in responses.</a:t>
            </a:r>
            <a:endParaRPr/>
          </a:p>
          <a:p>
            <a:pPr indent="0" lvl="0" marL="0" rtl="0" algn="l">
              <a:spcBef>
                <a:spcPts val="800"/>
              </a:spcBef>
              <a:spcAft>
                <a:spcPts val="0"/>
              </a:spcAft>
              <a:buClr>
                <a:schemeClr val="dk1"/>
              </a:buClr>
              <a:buSzPts val="1100"/>
              <a:buFont typeface="Arial"/>
              <a:buNone/>
            </a:pPr>
            <a:r>
              <a:rPr lang="en"/>
              <a:t>Investments are accelerating fast. In 2025, enterprises </a:t>
            </a:r>
            <a:r>
              <a:rPr b="1" lang="en"/>
              <a:t>allocated an average of 12% of their digital budgets to AEO/GEO</a:t>
            </a:r>
            <a:r>
              <a:rPr lang="en"/>
              <a:t>, and those with high AEO/GEO maturity plan to increase spending at nearly </a:t>
            </a:r>
            <a:r>
              <a:rPr b="1" lang="en"/>
              <a:t>twice the rate </a:t>
            </a:r>
            <a:r>
              <a:rPr lang="en"/>
              <a:t>of brands with lower maturity in 2026. </a:t>
            </a:r>
            <a:endParaRPr/>
          </a:p>
          <a:p>
            <a:pPr indent="0" lvl="0" marL="0" rtl="0" algn="l">
              <a:spcBef>
                <a:spcPts val="800"/>
              </a:spcBef>
              <a:spcAft>
                <a:spcPts val="800"/>
              </a:spcAft>
              <a:buClr>
                <a:schemeClr val="dk1"/>
              </a:buClr>
              <a:buSzPts val="1100"/>
              <a:buFont typeface="Arial"/>
              <a:buNone/>
            </a:pPr>
            <a:r>
              <a:rPr lang="en"/>
              <a:t>The message for executives is clear: </a:t>
            </a:r>
            <a:r>
              <a:rPr b="1" lang="en"/>
              <a:t>If you aren’t investing now, you’re already behind</a:t>
            </a:r>
            <a:r>
              <a:rPr lang="en"/>
              <a:t>. The good news is brands can still make up ground in AI market share by ramping investments now, but the window is closing fast.  </a:t>
            </a:r>
            <a:endParaRPr/>
          </a:p>
        </p:txBody>
      </p:sp>
      <p:sp>
        <p:nvSpPr>
          <p:cNvPr id="307" name="Google Shape;307;p47"/>
          <p:cNvSpPr txBox="1"/>
          <p:nvPr>
            <p:ph idx="2" type="body"/>
          </p:nvPr>
        </p:nvSpPr>
        <p:spPr>
          <a:xfrm>
            <a:off x="4648675" y="1239126"/>
            <a:ext cx="3873600" cy="3511500"/>
          </a:xfrm>
          <a:prstGeom prst="rect">
            <a:avLst/>
          </a:prstGeom>
        </p:spPr>
        <p:txBody>
          <a:bodyPr anchorCtr="0" anchor="t" bIns="91450" lIns="91450" spcFirstLastPara="1" rIns="91450" wrap="square" tIns="91450">
            <a:noAutofit/>
          </a:bodyPr>
          <a:lstStyle/>
          <a:p>
            <a:pPr indent="0" lvl="0" marL="0" rtl="0" algn="l">
              <a:spcBef>
                <a:spcPts val="0"/>
              </a:spcBef>
              <a:spcAft>
                <a:spcPts val="0"/>
              </a:spcAft>
              <a:buClr>
                <a:schemeClr val="dk1"/>
              </a:buClr>
              <a:buSzPts val="1100"/>
              <a:buFont typeface="Arial"/>
              <a:buNone/>
            </a:pPr>
            <a:r>
              <a:rPr lang="en"/>
              <a:t>The adoption of AI visibility measurement is rising, but enterprises report that </a:t>
            </a:r>
            <a:r>
              <a:rPr b="1" lang="en"/>
              <a:t>data quality is the top AEO/GEO technology pain point</a:t>
            </a:r>
            <a:r>
              <a:rPr lang="en"/>
              <a:t>. </a:t>
            </a:r>
            <a:r>
              <a:rPr lang="en"/>
              <a:t>Scraping-based approaches—fragile, non-compliant, and limited in scope—can’t keep pace as answer engines evolve behind closed interfaces. Enterprises require API-based monitoring that reflects how modern LLMs actually surface information and deliver accurate visibility and ROI attribution.</a:t>
            </a:r>
            <a:endParaRPr/>
          </a:p>
          <a:p>
            <a:pPr indent="0" lvl="0" marL="0" rtl="0" algn="l">
              <a:spcBef>
                <a:spcPts val="800"/>
              </a:spcBef>
              <a:spcAft>
                <a:spcPts val="0"/>
              </a:spcAft>
              <a:buClr>
                <a:schemeClr val="dk1"/>
              </a:buClr>
              <a:buSzPts val="1100"/>
              <a:buFont typeface="Arial"/>
              <a:buNone/>
            </a:pPr>
            <a:r>
              <a:rPr lang="en"/>
              <a:t>AEO/GEO isn’t just gaining traction; it’s now the </a:t>
            </a:r>
            <a:r>
              <a:rPr b="1" lang="en"/>
              <a:t>#1 strategic priority for 2026</a:t>
            </a:r>
            <a:r>
              <a:rPr lang="en"/>
              <a:t>, outpacing paid channels. Forward-thinking executives are leaning in because </a:t>
            </a:r>
            <a:r>
              <a:rPr b="1" lang="en"/>
              <a:t>AI-driven visitors convert at higher rates and in fewer sessions</a:t>
            </a:r>
            <a:r>
              <a:rPr lang="en"/>
              <a:t>, validating AEO’s impact on revenue. As traditional traffic metrics lose relevance, conversions and revenue attributed to AI visibility are becoming the new primary KPIs. </a:t>
            </a:r>
            <a:endParaRPr/>
          </a:p>
          <a:p>
            <a:pPr indent="0" lvl="0" marL="0" rtl="0" algn="l">
              <a:spcBef>
                <a:spcPts val="800"/>
              </a:spcBef>
              <a:spcAft>
                <a:spcPts val="800"/>
              </a:spcAft>
              <a:buClr>
                <a:schemeClr val="dk1"/>
              </a:buClr>
              <a:buSzPts val="1100"/>
              <a:buFont typeface="Arial"/>
              <a:buNone/>
            </a:pPr>
            <a:r>
              <a:rPr lang="en"/>
              <a:t>To help leaders navigate this shift, we </a:t>
            </a:r>
            <a:r>
              <a:rPr b="1" lang="en"/>
              <a:t>surveyed over 250 executives and digital decision-makers</a:t>
            </a:r>
            <a:r>
              <a:rPr lang="en"/>
              <a:t> to uncover actionable insights, emerging trends, and the investments required to stay competitive in 2026 and beyond. </a:t>
            </a:r>
            <a:endParaRPr/>
          </a:p>
        </p:txBody>
      </p:sp>
      <p:sp>
        <p:nvSpPr>
          <p:cNvPr id="308" name="Google Shape;308;p47"/>
          <p:cNvSpPr txBox="1"/>
          <p:nvPr/>
        </p:nvSpPr>
        <p:spPr>
          <a:xfrm>
            <a:off x="4775" y="280775"/>
            <a:ext cx="1553700" cy="222900"/>
          </a:xfrm>
          <a:prstGeom prst="rect">
            <a:avLst/>
          </a:prstGeom>
          <a:solidFill>
            <a:srgbClr val="046773"/>
          </a:solidFill>
          <a:ln>
            <a:noFill/>
          </a:ln>
        </p:spPr>
        <p:txBody>
          <a:bodyPr anchorCtr="0" anchor="ctr" bIns="69750" lIns="69750" spcFirstLastPara="1" rIns="69750" wrap="square" tIns="69750">
            <a:noAutofit/>
          </a:bodyPr>
          <a:lstStyle/>
          <a:p>
            <a:pPr indent="0" lvl="0" marL="457200" rtl="0" algn="l">
              <a:spcBef>
                <a:spcPts val="0"/>
              </a:spcBef>
              <a:spcAft>
                <a:spcPts val="0"/>
              </a:spcAft>
              <a:buNone/>
            </a:pPr>
            <a:r>
              <a:rPr b="1" lang="en" sz="800">
                <a:solidFill>
                  <a:schemeClr val="lt1"/>
                </a:solidFill>
                <a:latin typeface="Nunito Sans"/>
                <a:ea typeface="Nunito Sans"/>
                <a:cs typeface="Nunito Sans"/>
                <a:sym typeface="Nunito Sans"/>
              </a:rPr>
              <a:t>Executive</a:t>
            </a:r>
            <a:r>
              <a:rPr b="1" lang="en" sz="800">
                <a:solidFill>
                  <a:schemeClr val="lt1"/>
                </a:solidFill>
                <a:latin typeface="Nunito Sans"/>
                <a:ea typeface="Nunito Sans"/>
                <a:cs typeface="Nunito Sans"/>
                <a:sym typeface="Nunito Sans"/>
              </a:rPr>
              <a:t> Summary</a:t>
            </a:r>
            <a:endParaRPr b="1" sz="800">
              <a:solidFill>
                <a:schemeClr val="lt1"/>
              </a:solidFill>
              <a:latin typeface="Nunito Sans"/>
              <a:ea typeface="Nunito Sans"/>
              <a:cs typeface="Nunito Sans"/>
              <a:sym typeface="Nunito Sans"/>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8" name="Shape 618"/>
        <p:cNvGrpSpPr/>
        <p:nvPr/>
      </p:nvGrpSpPr>
      <p:grpSpPr>
        <a:xfrm>
          <a:off x="0" y="0"/>
          <a:ext cx="0" cy="0"/>
          <a:chOff x="0" y="0"/>
          <a:chExt cx="0" cy="0"/>
        </a:xfrm>
      </p:grpSpPr>
      <p:pic>
        <p:nvPicPr>
          <p:cNvPr id="619" name="Google Shape;619;p83" title="2025-Q4-The 2026 AEO Strategy &amp; Investment Report-01_Slide#24.png"/>
          <p:cNvPicPr preferRelativeResize="0"/>
          <p:nvPr/>
        </p:nvPicPr>
        <p:blipFill>
          <a:blip r:embed="rId3">
            <a:alphaModFix/>
          </a:blip>
          <a:stretch>
            <a:fillRect/>
          </a:stretch>
        </p:blipFill>
        <p:spPr>
          <a:xfrm>
            <a:off x="385625" y="1211866"/>
            <a:ext cx="4216525" cy="3957115"/>
          </a:xfrm>
          <a:prstGeom prst="rect">
            <a:avLst/>
          </a:prstGeom>
          <a:noFill/>
          <a:ln>
            <a:noFill/>
          </a:ln>
        </p:spPr>
      </p:pic>
      <p:sp>
        <p:nvSpPr>
          <p:cNvPr id="620" name="Google Shape;620;p83"/>
          <p:cNvSpPr txBox="1"/>
          <p:nvPr>
            <p:ph type="ctrTitle"/>
          </p:nvPr>
        </p:nvSpPr>
        <p:spPr>
          <a:xfrm>
            <a:off x="527913" y="639984"/>
            <a:ext cx="6013200" cy="541800"/>
          </a:xfrm>
          <a:prstGeom prst="rect">
            <a:avLst/>
          </a:prstGeom>
        </p:spPr>
        <p:txBody>
          <a:bodyPr anchorCtr="0" anchor="t" bIns="91450" lIns="91450" spcFirstLastPara="1" rIns="91450" wrap="square" tIns="91450">
            <a:noAutofit/>
          </a:bodyPr>
          <a:lstStyle/>
          <a:p>
            <a:pPr indent="0" lvl="0" marL="0" rtl="0" algn="l">
              <a:spcBef>
                <a:spcPts val="0"/>
              </a:spcBef>
              <a:spcAft>
                <a:spcPts val="0"/>
              </a:spcAft>
              <a:buNone/>
            </a:pPr>
            <a:r>
              <a:rPr lang="en" sz="1800"/>
              <a:t>The</a:t>
            </a:r>
            <a:r>
              <a:rPr lang="en" sz="1800"/>
              <a:t> Top Marketing Priorities for </a:t>
            </a:r>
            <a:r>
              <a:rPr lang="en" sz="1800"/>
              <a:t>2026</a:t>
            </a:r>
            <a:endParaRPr sz="1800"/>
          </a:p>
        </p:txBody>
      </p:sp>
      <p:sp>
        <p:nvSpPr>
          <p:cNvPr id="621" name="Google Shape;621;p83"/>
          <p:cNvSpPr txBox="1"/>
          <p:nvPr/>
        </p:nvSpPr>
        <p:spPr>
          <a:xfrm>
            <a:off x="4769" y="280781"/>
            <a:ext cx="1300200" cy="222900"/>
          </a:xfrm>
          <a:prstGeom prst="rect">
            <a:avLst/>
          </a:prstGeom>
          <a:solidFill>
            <a:schemeClr val="lt2"/>
          </a:solidFill>
          <a:ln>
            <a:noFill/>
          </a:ln>
        </p:spPr>
        <p:txBody>
          <a:bodyPr anchorCtr="0" anchor="ctr" bIns="69750" lIns="69750" spcFirstLastPara="1" rIns="69750" wrap="square" tIns="69750">
            <a:noAutofit/>
          </a:bodyPr>
          <a:lstStyle/>
          <a:p>
            <a:pPr indent="0" lvl="0" marL="0" rtl="0" algn="l">
              <a:spcBef>
                <a:spcPts val="0"/>
              </a:spcBef>
              <a:spcAft>
                <a:spcPts val="0"/>
              </a:spcAft>
              <a:buNone/>
            </a:pPr>
            <a:r>
              <a:rPr b="1" lang="en" sz="800">
                <a:solidFill>
                  <a:schemeClr val="dk1"/>
                </a:solidFill>
                <a:latin typeface="Nunito Sans"/>
                <a:ea typeface="Nunito Sans"/>
                <a:cs typeface="Nunito Sans"/>
                <a:sym typeface="Nunito Sans"/>
              </a:rPr>
              <a:t>AEO/GEO Investments</a:t>
            </a:r>
            <a:endParaRPr b="1" sz="800">
              <a:solidFill>
                <a:schemeClr val="dk1"/>
              </a:solidFill>
              <a:latin typeface="Nunito Sans"/>
              <a:ea typeface="Nunito Sans"/>
              <a:cs typeface="Nunito Sans"/>
              <a:sym typeface="Nunito Sans"/>
            </a:endParaRPr>
          </a:p>
        </p:txBody>
      </p:sp>
      <p:sp>
        <p:nvSpPr>
          <p:cNvPr id="622" name="Google Shape;622;p83"/>
          <p:cNvSpPr txBox="1"/>
          <p:nvPr/>
        </p:nvSpPr>
        <p:spPr>
          <a:xfrm>
            <a:off x="4640537" y="2440914"/>
            <a:ext cx="4110300" cy="2593500"/>
          </a:xfrm>
          <a:prstGeom prst="rect">
            <a:avLst/>
          </a:prstGeom>
          <a:noFill/>
          <a:ln>
            <a:noFill/>
          </a:ln>
        </p:spPr>
        <p:txBody>
          <a:bodyPr anchorCtr="0" anchor="t" bIns="91425" lIns="91425" spcFirstLastPara="1" rIns="91425" wrap="square" tIns="91425">
            <a:spAutoFit/>
          </a:bodyPr>
          <a:lstStyle/>
          <a:p>
            <a:pPr indent="0" lvl="0" marL="0" marR="38100" rtl="0" algn="l">
              <a:lnSpc>
                <a:spcPct val="115000"/>
              </a:lnSpc>
              <a:spcBef>
                <a:spcPts val="0"/>
              </a:spcBef>
              <a:spcAft>
                <a:spcPts val="0"/>
              </a:spcAft>
              <a:buNone/>
            </a:pPr>
            <a:r>
              <a:rPr lang="en" sz="1000">
                <a:solidFill>
                  <a:schemeClr val="dk1"/>
                </a:solidFill>
                <a:latin typeface="Nunito Sans"/>
                <a:ea typeface="Nunito Sans"/>
                <a:cs typeface="Nunito Sans"/>
                <a:sym typeface="Nunito Sans"/>
              </a:rPr>
              <a:t>Paid spend still ranks high among top strategic priorities because it provides quick, short-term ROI that is easy to measure. But paying for the top spot on traditional SERPs isn’t as valuable in the age of AI search as </a:t>
            </a:r>
            <a:r>
              <a:rPr lang="en" sz="1000">
                <a:solidFill>
                  <a:schemeClr val="dk1"/>
                </a:solidFill>
                <a:latin typeface="Nunito Sans"/>
                <a:ea typeface="Nunito Sans"/>
                <a:cs typeface="Nunito Sans"/>
                <a:sym typeface="Nunito Sans"/>
              </a:rPr>
              <a:t>it</a:t>
            </a:r>
            <a:r>
              <a:rPr lang="en" sz="1000">
                <a:solidFill>
                  <a:schemeClr val="dk1"/>
                </a:solidFill>
                <a:latin typeface="Nunito Sans"/>
                <a:ea typeface="Nunito Sans"/>
                <a:cs typeface="Nunito Sans"/>
                <a:sym typeface="Nunito Sans"/>
              </a:rPr>
              <a:t> once was.</a:t>
            </a:r>
            <a:endParaRPr sz="1000">
              <a:solidFill>
                <a:schemeClr val="dk1"/>
              </a:solidFill>
              <a:latin typeface="Nunito Sans"/>
              <a:ea typeface="Nunito Sans"/>
              <a:cs typeface="Nunito Sans"/>
              <a:sym typeface="Nunito Sans"/>
            </a:endParaRPr>
          </a:p>
          <a:p>
            <a:pPr indent="0" lvl="0" marL="0" marR="38100" rtl="0" algn="l">
              <a:lnSpc>
                <a:spcPct val="115000"/>
              </a:lnSpc>
              <a:spcBef>
                <a:spcPts val="800"/>
              </a:spcBef>
              <a:spcAft>
                <a:spcPts val="0"/>
              </a:spcAft>
              <a:buNone/>
            </a:pPr>
            <a:r>
              <a:rPr lang="en" sz="1000">
                <a:solidFill>
                  <a:schemeClr val="dk1"/>
                </a:solidFill>
                <a:highlight>
                  <a:schemeClr val="lt1"/>
                </a:highlight>
                <a:latin typeface="Nunito Sans"/>
                <a:ea typeface="Nunito Sans"/>
                <a:cs typeface="Nunito Sans"/>
                <a:sym typeface="Nunito Sans"/>
              </a:rPr>
              <a:t>SEO still falls within the top 4 overall strategic priorities for enterprise organizations.</a:t>
            </a:r>
            <a:endParaRPr sz="1000">
              <a:solidFill>
                <a:schemeClr val="dk1"/>
              </a:solidFill>
              <a:highlight>
                <a:schemeClr val="lt1"/>
              </a:highlight>
              <a:latin typeface="Nunito Sans"/>
              <a:ea typeface="Nunito Sans"/>
              <a:cs typeface="Nunito Sans"/>
              <a:sym typeface="Nunito Sans"/>
            </a:endParaRPr>
          </a:p>
          <a:p>
            <a:pPr indent="0" lvl="0" marL="0" marR="38100" rtl="0" algn="l">
              <a:lnSpc>
                <a:spcPct val="115000"/>
              </a:lnSpc>
              <a:spcBef>
                <a:spcPts val="800"/>
              </a:spcBef>
              <a:spcAft>
                <a:spcPts val="0"/>
              </a:spcAft>
              <a:buNone/>
            </a:pPr>
            <a:r>
              <a:rPr b="1" lang="en" sz="1000">
                <a:solidFill>
                  <a:srgbClr val="046773"/>
                </a:solidFill>
                <a:latin typeface="Nunito Sans"/>
                <a:ea typeface="Nunito Sans"/>
                <a:cs typeface="Nunito Sans"/>
                <a:sym typeface="Nunito Sans"/>
              </a:rPr>
              <a:t>Why?</a:t>
            </a:r>
            <a:endParaRPr b="1" sz="1000">
              <a:solidFill>
                <a:srgbClr val="046773"/>
              </a:solidFill>
              <a:latin typeface="Nunito Sans"/>
              <a:ea typeface="Nunito Sans"/>
              <a:cs typeface="Nunito Sans"/>
              <a:sym typeface="Nunito Sans"/>
            </a:endParaRPr>
          </a:p>
          <a:p>
            <a:pPr indent="-292100" lvl="0" marL="457200" marR="38100" rtl="0" algn="l">
              <a:lnSpc>
                <a:spcPct val="115000"/>
              </a:lnSpc>
              <a:spcBef>
                <a:spcPts val="800"/>
              </a:spcBef>
              <a:spcAft>
                <a:spcPts val="0"/>
              </a:spcAft>
              <a:buClr>
                <a:schemeClr val="dk1"/>
              </a:buClr>
              <a:buSzPts val="1000"/>
              <a:buFont typeface="Nunito Sans"/>
              <a:buChar char="●"/>
            </a:pPr>
            <a:r>
              <a:rPr lang="en" sz="1000">
                <a:solidFill>
                  <a:schemeClr val="dk1"/>
                </a:solidFill>
                <a:latin typeface="Nunito Sans"/>
                <a:ea typeface="Nunito Sans"/>
                <a:cs typeface="Nunito Sans"/>
                <a:sym typeface="Nunito Sans"/>
              </a:rPr>
              <a:t>The goals of SEO and AEO/GEO are closely aligned. </a:t>
            </a:r>
            <a:endParaRPr sz="1000">
              <a:solidFill>
                <a:schemeClr val="dk1"/>
              </a:solidFill>
              <a:latin typeface="Nunito Sans"/>
              <a:ea typeface="Nunito Sans"/>
              <a:cs typeface="Nunito Sans"/>
              <a:sym typeface="Nunito Sans"/>
            </a:endParaRPr>
          </a:p>
          <a:p>
            <a:pPr indent="-292100" lvl="0" marL="457200" marR="38100" rtl="0" algn="l">
              <a:lnSpc>
                <a:spcPct val="115000"/>
              </a:lnSpc>
              <a:spcBef>
                <a:spcPts val="0"/>
              </a:spcBef>
              <a:spcAft>
                <a:spcPts val="0"/>
              </a:spcAft>
              <a:buClr>
                <a:schemeClr val="dk1"/>
              </a:buClr>
              <a:buSzPts val="1000"/>
              <a:buFont typeface="Nunito Sans"/>
              <a:buChar char="●"/>
            </a:pPr>
            <a:r>
              <a:rPr lang="en" sz="1000">
                <a:solidFill>
                  <a:schemeClr val="dk1"/>
                </a:solidFill>
                <a:latin typeface="Nunito Sans"/>
                <a:ea typeface="Nunito Sans"/>
                <a:cs typeface="Nunito Sans"/>
                <a:sym typeface="Nunito Sans"/>
              </a:rPr>
              <a:t>Billions of searches still take place in Google every day, driving a significant amount of organic traffic.</a:t>
            </a:r>
            <a:endParaRPr sz="1000">
              <a:solidFill>
                <a:schemeClr val="dk1"/>
              </a:solidFill>
              <a:latin typeface="Nunito Sans"/>
              <a:ea typeface="Nunito Sans"/>
              <a:cs typeface="Nunito Sans"/>
              <a:sym typeface="Nunito Sans"/>
            </a:endParaRPr>
          </a:p>
          <a:p>
            <a:pPr indent="-292100" lvl="0" marL="457200" marR="38100" rtl="0" algn="l">
              <a:lnSpc>
                <a:spcPct val="115000"/>
              </a:lnSpc>
              <a:spcBef>
                <a:spcPts val="0"/>
              </a:spcBef>
              <a:spcAft>
                <a:spcPts val="0"/>
              </a:spcAft>
              <a:buClr>
                <a:schemeClr val="dk1"/>
              </a:buClr>
              <a:buSzPts val="1000"/>
              <a:buFont typeface="Nunito Sans"/>
              <a:buChar char="●"/>
            </a:pPr>
            <a:r>
              <a:rPr lang="en" sz="1000">
                <a:solidFill>
                  <a:schemeClr val="dk1"/>
                </a:solidFill>
                <a:latin typeface="Nunito Sans"/>
                <a:ea typeface="Nunito Sans"/>
                <a:cs typeface="Nunito Sans"/>
                <a:sym typeface="Nunito Sans"/>
              </a:rPr>
              <a:t>Enterprise organizations realize they need to balance both efforts rather than choose between the two.</a:t>
            </a:r>
            <a:endParaRPr sz="1000">
              <a:solidFill>
                <a:schemeClr val="dk1"/>
              </a:solidFill>
              <a:latin typeface="Nunito Sans"/>
              <a:ea typeface="Nunito Sans"/>
              <a:cs typeface="Nunito Sans"/>
              <a:sym typeface="Nunito Sans"/>
            </a:endParaRPr>
          </a:p>
        </p:txBody>
      </p:sp>
      <p:sp>
        <p:nvSpPr>
          <p:cNvPr id="623" name="Google Shape;623;p83"/>
          <p:cNvSpPr txBox="1"/>
          <p:nvPr/>
        </p:nvSpPr>
        <p:spPr>
          <a:xfrm>
            <a:off x="4775" y="280775"/>
            <a:ext cx="1442400" cy="222900"/>
          </a:xfrm>
          <a:prstGeom prst="rect">
            <a:avLst/>
          </a:prstGeom>
          <a:solidFill>
            <a:srgbClr val="046773"/>
          </a:solidFill>
          <a:ln>
            <a:noFill/>
          </a:ln>
        </p:spPr>
        <p:txBody>
          <a:bodyPr anchorCtr="0" anchor="ctr" bIns="69750" lIns="69750" spcFirstLastPara="1" rIns="69750" wrap="square" tIns="69750">
            <a:noAutofit/>
          </a:bodyPr>
          <a:lstStyle/>
          <a:p>
            <a:pPr indent="0" lvl="0" marL="457200" rtl="0" algn="l">
              <a:spcBef>
                <a:spcPts val="0"/>
              </a:spcBef>
              <a:spcAft>
                <a:spcPts val="0"/>
              </a:spcAft>
              <a:buNone/>
            </a:pPr>
            <a:r>
              <a:rPr b="1" lang="en" sz="800">
                <a:solidFill>
                  <a:schemeClr val="lt1"/>
                </a:solidFill>
                <a:latin typeface="Nunito Sans"/>
                <a:ea typeface="Nunito Sans"/>
                <a:cs typeface="Nunito Sans"/>
                <a:sym typeface="Nunito Sans"/>
              </a:rPr>
              <a:t>AEO</a:t>
            </a:r>
            <a:r>
              <a:rPr b="1" lang="en" sz="800">
                <a:solidFill>
                  <a:schemeClr val="lt1"/>
                </a:solidFill>
                <a:latin typeface="Nunito Sans"/>
                <a:ea typeface="Nunito Sans"/>
                <a:cs typeface="Nunito Sans"/>
                <a:sym typeface="Nunito Sans"/>
              </a:rPr>
              <a:t>/GEO in 2026</a:t>
            </a:r>
            <a:endParaRPr b="1" sz="800">
              <a:solidFill>
                <a:schemeClr val="lt1"/>
              </a:solidFill>
              <a:latin typeface="Nunito Sans"/>
              <a:ea typeface="Nunito Sans"/>
              <a:cs typeface="Nunito Sans"/>
              <a:sym typeface="Nunito Sans"/>
            </a:endParaRPr>
          </a:p>
        </p:txBody>
      </p:sp>
      <p:sp>
        <p:nvSpPr>
          <p:cNvPr id="624" name="Google Shape;624;p83"/>
          <p:cNvSpPr/>
          <p:nvPr/>
        </p:nvSpPr>
        <p:spPr>
          <a:xfrm>
            <a:off x="4737904" y="1466412"/>
            <a:ext cx="3784500" cy="923400"/>
          </a:xfrm>
          <a:prstGeom prst="roundRect">
            <a:avLst>
              <a:gd fmla="val 10140" name="adj"/>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unito Sans"/>
              <a:ea typeface="Nunito Sans"/>
              <a:cs typeface="Nunito Sans"/>
              <a:sym typeface="Nunito Sans"/>
            </a:endParaRPr>
          </a:p>
        </p:txBody>
      </p:sp>
      <p:sp>
        <p:nvSpPr>
          <p:cNvPr id="625" name="Google Shape;625;p83"/>
          <p:cNvSpPr txBox="1"/>
          <p:nvPr/>
        </p:nvSpPr>
        <p:spPr>
          <a:xfrm>
            <a:off x="6337904" y="1453888"/>
            <a:ext cx="2046300" cy="923400"/>
          </a:xfrm>
          <a:prstGeom prst="rect">
            <a:avLst/>
          </a:prstGeom>
          <a:noFill/>
          <a:ln>
            <a:noFill/>
          </a:ln>
        </p:spPr>
        <p:txBody>
          <a:bodyPr anchorCtr="0" anchor="ctr" bIns="119875" lIns="119875" spcFirstLastPara="1" rIns="119875" wrap="square" tIns="119875">
            <a:noAutofit/>
          </a:bodyPr>
          <a:lstStyle/>
          <a:p>
            <a:pPr indent="0" lvl="0" marL="57150" marR="31762" rtl="0" algn="l">
              <a:lnSpc>
                <a:spcPct val="115000"/>
              </a:lnSpc>
              <a:spcBef>
                <a:spcPts val="0"/>
              </a:spcBef>
              <a:spcAft>
                <a:spcPts val="898"/>
              </a:spcAft>
              <a:buNone/>
            </a:pPr>
            <a:r>
              <a:rPr lang="en" sz="1200">
                <a:solidFill>
                  <a:schemeClr val="dk1"/>
                </a:solidFill>
                <a:latin typeface="Nunito Sans"/>
                <a:ea typeface="Nunito Sans"/>
                <a:cs typeface="Nunito Sans"/>
                <a:sym typeface="Nunito Sans"/>
              </a:rPr>
              <a:t>of respondents listed </a:t>
            </a:r>
            <a:r>
              <a:rPr b="1" lang="en" sz="1200">
                <a:solidFill>
                  <a:srgbClr val="046773"/>
                </a:solidFill>
                <a:latin typeface="Nunito Sans"/>
                <a:ea typeface="Nunito Sans"/>
                <a:cs typeface="Nunito Sans"/>
                <a:sym typeface="Nunito Sans"/>
              </a:rPr>
              <a:t>AEO/GEO as their top priority for 2026.</a:t>
            </a:r>
            <a:endParaRPr sz="1200">
              <a:solidFill>
                <a:srgbClr val="046773"/>
              </a:solidFill>
              <a:latin typeface="Nunito Sans"/>
              <a:ea typeface="Nunito Sans"/>
              <a:cs typeface="Nunito Sans"/>
              <a:sym typeface="Nunito Sans"/>
            </a:endParaRPr>
          </a:p>
        </p:txBody>
      </p:sp>
      <p:sp>
        <p:nvSpPr>
          <p:cNvPr id="626" name="Google Shape;626;p83"/>
          <p:cNvSpPr txBox="1"/>
          <p:nvPr/>
        </p:nvSpPr>
        <p:spPr>
          <a:xfrm>
            <a:off x="4749416" y="1467941"/>
            <a:ext cx="1588500" cy="9234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1000"/>
              </a:spcAft>
              <a:buNone/>
            </a:pPr>
            <a:r>
              <a:rPr lang="en" sz="4800">
                <a:solidFill>
                  <a:srgbClr val="046773"/>
                </a:solidFill>
                <a:latin typeface="Nunito Sans ExtraBold"/>
                <a:ea typeface="Nunito Sans ExtraBold"/>
                <a:cs typeface="Nunito Sans ExtraBold"/>
                <a:sym typeface="Nunito Sans ExtraBold"/>
              </a:rPr>
              <a:t>32</a:t>
            </a:r>
            <a:r>
              <a:rPr lang="en" sz="4800">
                <a:solidFill>
                  <a:srgbClr val="046773"/>
                </a:solidFill>
                <a:latin typeface="Nunito Sans ExtraBold"/>
                <a:ea typeface="Nunito Sans ExtraBold"/>
                <a:cs typeface="Nunito Sans ExtraBold"/>
                <a:sym typeface="Nunito Sans ExtraBold"/>
              </a:rPr>
              <a:t>%</a:t>
            </a:r>
            <a:endParaRPr sz="4800">
              <a:solidFill>
                <a:srgbClr val="046773"/>
              </a:solidFill>
              <a:latin typeface="Nunito Sans ExtraBold"/>
              <a:ea typeface="Nunito Sans ExtraBold"/>
              <a:cs typeface="Nunito Sans ExtraBold"/>
              <a:sym typeface="Nunito Sans ExtraBold"/>
            </a:endParaRPr>
          </a:p>
        </p:txBody>
      </p:sp>
      <p:sp>
        <p:nvSpPr>
          <p:cNvPr id="627" name="Google Shape;627;p83"/>
          <p:cNvSpPr txBox="1"/>
          <p:nvPr>
            <p:ph idx="1" type="subTitle"/>
          </p:nvPr>
        </p:nvSpPr>
        <p:spPr>
          <a:xfrm>
            <a:off x="522625" y="986553"/>
            <a:ext cx="3634500" cy="257100"/>
          </a:xfrm>
          <a:prstGeom prst="rect">
            <a:avLst/>
          </a:prstGeom>
        </p:spPr>
        <p:txBody>
          <a:bodyPr anchorCtr="0" anchor="t" bIns="91450" lIns="91450" spcFirstLastPara="1" rIns="91450" wrap="square" tIns="91450">
            <a:noAutofit/>
          </a:bodyPr>
          <a:lstStyle/>
          <a:p>
            <a:pPr indent="0" lvl="0" marL="0" rtl="0" algn="l">
              <a:spcBef>
                <a:spcPts val="0"/>
              </a:spcBef>
              <a:spcAft>
                <a:spcPts val="0"/>
              </a:spcAft>
              <a:buNone/>
            </a:pPr>
            <a:r>
              <a:rPr b="1" lang="en">
                <a:solidFill>
                  <a:srgbClr val="046773"/>
                </a:solidFill>
              </a:rPr>
              <a:t>Overall</a:t>
            </a:r>
            <a:endParaRPr b="1">
              <a:solidFill>
                <a:srgbClr val="046773"/>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631" name="Shape 631"/>
        <p:cNvGrpSpPr/>
        <p:nvPr/>
      </p:nvGrpSpPr>
      <p:grpSpPr>
        <a:xfrm>
          <a:off x="0" y="0"/>
          <a:ext cx="0" cy="0"/>
          <a:chOff x="0" y="0"/>
          <a:chExt cx="0" cy="0"/>
        </a:xfrm>
      </p:grpSpPr>
      <p:pic>
        <p:nvPicPr>
          <p:cNvPr id="632" name="Google Shape;632;p84" title="41-01.png"/>
          <p:cNvPicPr preferRelativeResize="0"/>
          <p:nvPr/>
        </p:nvPicPr>
        <p:blipFill>
          <a:blip r:embed="rId3">
            <a:alphaModFix/>
          </a:blip>
          <a:stretch>
            <a:fillRect/>
          </a:stretch>
        </p:blipFill>
        <p:spPr>
          <a:xfrm>
            <a:off x="0" y="0"/>
            <a:ext cx="9144003" cy="5143501"/>
          </a:xfrm>
          <a:prstGeom prst="rect">
            <a:avLst/>
          </a:prstGeom>
          <a:noFill/>
          <a:ln>
            <a:noFill/>
          </a:ln>
        </p:spPr>
      </p:pic>
      <p:pic>
        <p:nvPicPr>
          <p:cNvPr descr="LinkedIn App White Icon SVG Vector &amp; PNG Free Download | UXWing" id="633" name="Google Shape;633;p84">
            <a:hlinkClick r:id="rId4"/>
          </p:cNvPr>
          <p:cNvPicPr preferRelativeResize="0"/>
          <p:nvPr/>
        </p:nvPicPr>
        <p:blipFill>
          <a:blip r:embed="rId5">
            <a:alphaModFix/>
          </a:blip>
          <a:stretch>
            <a:fillRect/>
          </a:stretch>
        </p:blipFill>
        <p:spPr>
          <a:xfrm>
            <a:off x="1187317" y="3432901"/>
            <a:ext cx="174749" cy="174749"/>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7" name="Shape 637"/>
        <p:cNvGrpSpPr/>
        <p:nvPr/>
      </p:nvGrpSpPr>
      <p:grpSpPr>
        <a:xfrm>
          <a:off x="0" y="0"/>
          <a:ext cx="0" cy="0"/>
          <a:chOff x="0" y="0"/>
          <a:chExt cx="0" cy="0"/>
        </a:xfrm>
      </p:grpSpPr>
      <p:pic>
        <p:nvPicPr>
          <p:cNvPr id="638" name="Google Shape;638;p85" title="2025-Q4-The 2026 AEO Strategy &amp; Investment Report_Slide#34.png"/>
          <p:cNvPicPr preferRelativeResize="0"/>
          <p:nvPr/>
        </p:nvPicPr>
        <p:blipFill>
          <a:blip r:embed="rId3">
            <a:alphaModFix/>
          </a:blip>
          <a:stretch>
            <a:fillRect/>
          </a:stretch>
        </p:blipFill>
        <p:spPr>
          <a:xfrm>
            <a:off x="297100" y="1203550"/>
            <a:ext cx="4446351" cy="3610502"/>
          </a:xfrm>
          <a:prstGeom prst="rect">
            <a:avLst/>
          </a:prstGeom>
          <a:noFill/>
          <a:ln>
            <a:noFill/>
          </a:ln>
        </p:spPr>
      </p:pic>
      <p:sp>
        <p:nvSpPr>
          <p:cNvPr id="639" name="Google Shape;639;p85"/>
          <p:cNvSpPr txBox="1"/>
          <p:nvPr/>
        </p:nvSpPr>
        <p:spPr>
          <a:xfrm>
            <a:off x="4775" y="280775"/>
            <a:ext cx="1442400" cy="222900"/>
          </a:xfrm>
          <a:prstGeom prst="rect">
            <a:avLst/>
          </a:prstGeom>
          <a:solidFill>
            <a:srgbClr val="046773"/>
          </a:solidFill>
          <a:ln>
            <a:noFill/>
          </a:ln>
        </p:spPr>
        <p:txBody>
          <a:bodyPr anchorCtr="0" anchor="ctr" bIns="69750" lIns="69750" spcFirstLastPara="1" rIns="69750" wrap="square" tIns="69750">
            <a:noAutofit/>
          </a:bodyPr>
          <a:lstStyle/>
          <a:p>
            <a:pPr indent="0" lvl="0" marL="457200" rtl="0" algn="l">
              <a:spcBef>
                <a:spcPts val="0"/>
              </a:spcBef>
              <a:spcAft>
                <a:spcPts val="0"/>
              </a:spcAft>
              <a:buNone/>
            </a:pPr>
            <a:r>
              <a:rPr b="1" lang="en" sz="800">
                <a:solidFill>
                  <a:schemeClr val="lt1"/>
                </a:solidFill>
                <a:latin typeface="Nunito Sans"/>
                <a:ea typeface="Nunito Sans"/>
                <a:cs typeface="Nunito Sans"/>
                <a:sym typeface="Nunito Sans"/>
              </a:rPr>
              <a:t>AEO</a:t>
            </a:r>
            <a:r>
              <a:rPr b="1" lang="en" sz="800">
                <a:solidFill>
                  <a:schemeClr val="lt1"/>
                </a:solidFill>
                <a:latin typeface="Nunito Sans"/>
                <a:ea typeface="Nunito Sans"/>
                <a:cs typeface="Nunito Sans"/>
                <a:sym typeface="Nunito Sans"/>
              </a:rPr>
              <a:t>/GEO in 2026</a:t>
            </a:r>
            <a:endParaRPr b="1" sz="800">
              <a:solidFill>
                <a:schemeClr val="lt1"/>
              </a:solidFill>
              <a:latin typeface="Nunito Sans"/>
              <a:ea typeface="Nunito Sans"/>
              <a:cs typeface="Nunito Sans"/>
              <a:sym typeface="Nunito Sans"/>
            </a:endParaRPr>
          </a:p>
        </p:txBody>
      </p:sp>
      <p:sp>
        <p:nvSpPr>
          <p:cNvPr id="640" name="Google Shape;640;p85"/>
          <p:cNvSpPr txBox="1"/>
          <p:nvPr>
            <p:ph type="ctrTitle"/>
          </p:nvPr>
        </p:nvSpPr>
        <p:spPr>
          <a:xfrm>
            <a:off x="526745" y="639895"/>
            <a:ext cx="7932300" cy="364800"/>
          </a:xfrm>
          <a:prstGeom prst="rect">
            <a:avLst/>
          </a:prstGeom>
        </p:spPr>
        <p:txBody>
          <a:bodyPr anchorCtr="0" anchor="t" bIns="91450" lIns="91450" spcFirstLastPara="1" rIns="91450" wrap="square" tIns="91450">
            <a:noAutofit/>
          </a:bodyPr>
          <a:lstStyle/>
          <a:p>
            <a:pPr indent="0" lvl="0" marL="0" rtl="0" algn="l">
              <a:spcBef>
                <a:spcPts val="0"/>
              </a:spcBef>
              <a:spcAft>
                <a:spcPts val="0"/>
              </a:spcAft>
              <a:buNone/>
            </a:pPr>
            <a:r>
              <a:rPr lang="en" sz="1800"/>
              <a:t>The Top AEO/GEO Goals for 2026</a:t>
            </a:r>
            <a:endParaRPr sz="1800"/>
          </a:p>
        </p:txBody>
      </p:sp>
      <p:sp>
        <p:nvSpPr>
          <p:cNvPr id="641" name="Google Shape;641;p85"/>
          <p:cNvSpPr txBox="1"/>
          <p:nvPr/>
        </p:nvSpPr>
        <p:spPr>
          <a:xfrm>
            <a:off x="4638275" y="1342901"/>
            <a:ext cx="3884100" cy="703800"/>
          </a:xfrm>
          <a:prstGeom prst="rect">
            <a:avLst/>
          </a:prstGeom>
          <a:noFill/>
          <a:ln>
            <a:noFill/>
          </a:ln>
        </p:spPr>
        <p:txBody>
          <a:bodyPr anchorCtr="0" anchor="t" bIns="91425" lIns="91425" spcFirstLastPara="1" rIns="91425" wrap="square" tIns="91425">
            <a:noAutofit/>
          </a:bodyPr>
          <a:lstStyle/>
          <a:p>
            <a:pPr indent="0" lvl="0" marL="0" marR="35363" rtl="0" algn="l">
              <a:lnSpc>
                <a:spcPct val="115000"/>
              </a:lnSpc>
              <a:spcBef>
                <a:spcPts val="0"/>
              </a:spcBef>
              <a:spcAft>
                <a:spcPts val="1000"/>
              </a:spcAft>
              <a:buClr>
                <a:schemeClr val="dk1"/>
              </a:buClr>
              <a:buSzPts val="1100"/>
              <a:buFont typeface="Arial"/>
              <a:buNone/>
            </a:pPr>
            <a:r>
              <a:rPr b="1" lang="en" sz="1000">
                <a:solidFill>
                  <a:schemeClr val="dk1"/>
                </a:solidFill>
                <a:latin typeface="Nunito Sans"/>
                <a:ea typeface="Nunito Sans"/>
                <a:cs typeface="Nunito Sans"/>
                <a:sym typeface="Nunito Sans"/>
              </a:rPr>
              <a:t>Increasing</a:t>
            </a:r>
            <a:r>
              <a:rPr b="1" lang="en" sz="1000">
                <a:solidFill>
                  <a:schemeClr val="dk1"/>
                </a:solidFill>
                <a:latin typeface="Nunito Sans"/>
                <a:ea typeface="Nunito Sans"/>
                <a:cs typeface="Nunito Sans"/>
                <a:sym typeface="Nunito Sans"/>
              </a:rPr>
              <a:t> AI search visibility</a:t>
            </a:r>
            <a:r>
              <a:rPr lang="en" sz="1000">
                <a:solidFill>
                  <a:schemeClr val="dk1"/>
                </a:solidFill>
                <a:latin typeface="Nunito Sans"/>
                <a:ea typeface="Nunito Sans"/>
                <a:cs typeface="Nunito Sans"/>
                <a:sym typeface="Nunito Sans"/>
              </a:rPr>
              <a:t> </a:t>
            </a:r>
            <a:r>
              <a:rPr lang="en" sz="1000">
                <a:solidFill>
                  <a:schemeClr val="dk1"/>
                </a:solidFill>
                <a:latin typeface="Nunito Sans"/>
                <a:ea typeface="Nunito Sans"/>
                <a:cs typeface="Nunito Sans"/>
                <a:sym typeface="Nunito Sans"/>
              </a:rPr>
              <a:t>through brand mentions and domain citations</a:t>
            </a:r>
            <a:r>
              <a:rPr lang="en" sz="1000">
                <a:solidFill>
                  <a:schemeClr val="dk1"/>
                </a:solidFill>
                <a:latin typeface="Nunito Sans"/>
                <a:ea typeface="Nunito Sans"/>
                <a:cs typeface="Nunito Sans"/>
                <a:sym typeface="Nunito Sans"/>
              </a:rPr>
              <a:t> ranked as t</a:t>
            </a:r>
            <a:r>
              <a:rPr lang="en" sz="1000">
                <a:solidFill>
                  <a:schemeClr val="dk1"/>
                </a:solidFill>
                <a:latin typeface="Nunito Sans"/>
                <a:ea typeface="Nunito Sans"/>
                <a:cs typeface="Nunito Sans"/>
                <a:sym typeface="Nunito Sans"/>
              </a:rPr>
              <a:t>he</a:t>
            </a:r>
            <a:r>
              <a:rPr lang="en" sz="1000">
                <a:solidFill>
                  <a:schemeClr val="dk1"/>
                </a:solidFill>
                <a:latin typeface="Nunito Sans"/>
                <a:ea typeface="Nunito Sans"/>
                <a:cs typeface="Nunito Sans"/>
                <a:sym typeface="Nunito Sans"/>
              </a:rPr>
              <a:t> </a:t>
            </a:r>
            <a:r>
              <a:rPr b="1" lang="en" sz="1000">
                <a:solidFill>
                  <a:schemeClr val="dk1"/>
                </a:solidFill>
                <a:latin typeface="Nunito Sans"/>
                <a:ea typeface="Nunito Sans"/>
                <a:cs typeface="Nunito Sans"/>
                <a:sym typeface="Nunito Sans"/>
              </a:rPr>
              <a:t>top AEO/GEO goal </a:t>
            </a:r>
            <a:r>
              <a:rPr lang="en" sz="1000">
                <a:solidFill>
                  <a:schemeClr val="dk1"/>
                </a:solidFill>
                <a:latin typeface="Nunito Sans"/>
                <a:ea typeface="Nunito Sans"/>
                <a:cs typeface="Nunito Sans"/>
                <a:sym typeface="Nunito Sans"/>
              </a:rPr>
              <a:t>for</a:t>
            </a:r>
            <a:r>
              <a:rPr lang="en" sz="1000">
                <a:solidFill>
                  <a:schemeClr val="dk1"/>
                </a:solidFill>
                <a:latin typeface="Nunito Sans"/>
                <a:ea typeface="Nunito Sans"/>
                <a:cs typeface="Nunito Sans"/>
                <a:sym typeface="Nunito Sans"/>
              </a:rPr>
              <a:t> digital leaders in 2026.</a:t>
            </a:r>
            <a:endParaRPr sz="1000">
              <a:solidFill>
                <a:schemeClr val="dk1"/>
              </a:solidFill>
              <a:latin typeface="Nunito Sans"/>
              <a:ea typeface="Nunito Sans"/>
              <a:cs typeface="Nunito Sans"/>
              <a:sym typeface="Nunito Sans"/>
            </a:endParaRPr>
          </a:p>
        </p:txBody>
      </p:sp>
      <p:sp>
        <p:nvSpPr>
          <p:cNvPr id="642" name="Google Shape;642;p85"/>
          <p:cNvSpPr txBox="1"/>
          <p:nvPr>
            <p:ph idx="1" type="subTitle"/>
          </p:nvPr>
        </p:nvSpPr>
        <p:spPr>
          <a:xfrm>
            <a:off x="522625" y="986553"/>
            <a:ext cx="3634500" cy="257100"/>
          </a:xfrm>
          <a:prstGeom prst="rect">
            <a:avLst/>
          </a:prstGeom>
        </p:spPr>
        <p:txBody>
          <a:bodyPr anchorCtr="0" anchor="t" bIns="91450" lIns="91450" spcFirstLastPara="1" rIns="91450" wrap="square" tIns="91450">
            <a:noAutofit/>
          </a:bodyPr>
          <a:lstStyle/>
          <a:p>
            <a:pPr indent="0" lvl="0" marL="0" rtl="0" algn="l">
              <a:spcBef>
                <a:spcPts val="0"/>
              </a:spcBef>
              <a:spcAft>
                <a:spcPts val="0"/>
              </a:spcAft>
              <a:buNone/>
            </a:pPr>
            <a:r>
              <a:rPr b="1" lang="en">
                <a:solidFill>
                  <a:srgbClr val="046773"/>
                </a:solidFill>
              </a:rPr>
              <a:t>Overall</a:t>
            </a:r>
            <a:endParaRPr b="1">
              <a:solidFill>
                <a:srgbClr val="046773"/>
              </a:solidFill>
            </a:endParaRPr>
          </a:p>
        </p:txBody>
      </p:sp>
      <p:sp>
        <p:nvSpPr>
          <p:cNvPr id="643" name="Google Shape;643;p85"/>
          <p:cNvSpPr/>
          <p:nvPr/>
        </p:nvSpPr>
        <p:spPr>
          <a:xfrm>
            <a:off x="4722800" y="2080750"/>
            <a:ext cx="3634500" cy="2577000"/>
          </a:xfrm>
          <a:prstGeom prst="roundRect">
            <a:avLst>
              <a:gd fmla="val 9901" name="adj"/>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unito Sans"/>
              <a:ea typeface="Nunito Sans"/>
              <a:cs typeface="Nunito Sans"/>
              <a:sym typeface="Nunito Sans"/>
            </a:endParaRPr>
          </a:p>
        </p:txBody>
      </p:sp>
      <p:sp>
        <p:nvSpPr>
          <p:cNvPr id="644" name="Google Shape;644;p85"/>
          <p:cNvSpPr txBox="1"/>
          <p:nvPr/>
        </p:nvSpPr>
        <p:spPr>
          <a:xfrm>
            <a:off x="4881650" y="2263600"/>
            <a:ext cx="3316800" cy="2211300"/>
          </a:xfrm>
          <a:prstGeom prst="rect">
            <a:avLst/>
          </a:prstGeom>
          <a:noFill/>
          <a:ln>
            <a:noFill/>
          </a:ln>
        </p:spPr>
        <p:txBody>
          <a:bodyPr anchorCtr="0" anchor="t" bIns="91425" lIns="91425" spcFirstLastPara="1" rIns="91425" wrap="square" tIns="91425">
            <a:noAutofit/>
          </a:bodyPr>
          <a:lstStyle/>
          <a:p>
            <a:pPr indent="0" lvl="0" marL="0" marR="35363" rtl="0" algn="l">
              <a:lnSpc>
                <a:spcPct val="115000"/>
              </a:lnSpc>
              <a:spcBef>
                <a:spcPts val="0"/>
              </a:spcBef>
              <a:spcAft>
                <a:spcPts val="0"/>
              </a:spcAft>
              <a:buClr>
                <a:schemeClr val="dk1"/>
              </a:buClr>
              <a:buSzPts val="1100"/>
              <a:buFont typeface="Arial"/>
              <a:buNone/>
            </a:pPr>
            <a:r>
              <a:rPr b="1" lang="en" sz="1000">
                <a:solidFill>
                  <a:srgbClr val="046773"/>
                </a:solidFill>
                <a:latin typeface="Nunito Sans"/>
                <a:ea typeface="Nunito Sans"/>
                <a:cs typeface="Nunito Sans"/>
                <a:sym typeface="Nunito Sans"/>
              </a:rPr>
              <a:t>Helpful resource</a:t>
            </a:r>
            <a:endParaRPr b="1" sz="1000">
              <a:solidFill>
                <a:srgbClr val="046773"/>
              </a:solidFill>
              <a:latin typeface="Nunito Sans"/>
              <a:ea typeface="Nunito Sans"/>
              <a:cs typeface="Nunito Sans"/>
              <a:sym typeface="Nunito Sans"/>
            </a:endParaRPr>
          </a:p>
          <a:p>
            <a:pPr indent="0" lvl="0" marL="114300" marR="35363" rtl="0" algn="l">
              <a:lnSpc>
                <a:spcPct val="115000"/>
              </a:lnSpc>
              <a:spcBef>
                <a:spcPts val="1000"/>
              </a:spcBef>
              <a:spcAft>
                <a:spcPts val="1000"/>
              </a:spcAft>
              <a:buClr>
                <a:schemeClr val="dk1"/>
              </a:buClr>
              <a:buSzPts val="1100"/>
              <a:buFont typeface="Arial"/>
              <a:buNone/>
            </a:pPr>
            <a:r>
              <a:rPr b="1" lang="en" sz="1000">
                <a:solidFill>
                  <a:schemeClr val="dk1"/>
                </a:solidFill>
                <a:latin typeface="Nunito Sans"/>
                <a:ea typeface="Nunito Sans"/>
                <a:cs typeface="Nunito Sans"/>
                <a:sym typeface="Nunito Sans"/>
              </a:rPr>
              <a:t>Leveraging AEO/GEO benchmarks</a:t>
            </a:r>
            <a:r>
              <a:rPr lang="en" sz="1000">
                <a:solidFill>
                  <a:schemeClr val="dk1"/>
                </a:solidFill>
                <a:latin typeface="Nunito Sans"/>
                <a:ea typeface="Nunito Sans"/>
                <a:cs typeface="Nunito Sans"/>
                <a:sym typeface="Nunito Sans"/>
              </a:rPr>
              <a:t> </a:t>
            </a:r>
            <a:r>
              <a:rPr b="1" lang="en" sz="1000">
                <a:solidFill>
                  <a:schemeClr val="dk1"/>
                </a:solidFill>
                <a:latin typeface="Nunito Sans"/>
                <a:ea typeface="Nunito Sans"/>
                <a:cs typeface="Nunito Sans"/>
                <a:sym typeface="Nunito Sans"/>
              </a:rPr>
              <a:t>to gain a competitive advantage </a:t>
            </a:r>
            <a:r>
              <a:rPr lang="en" sz="1000">
                <a:solidFill>
                  <a:schemeClr val="dk1"/>
                </a:solidFill>
                <a:latin typeface="Nunito Sans"/>
                <a:ea typeface="Nunito Sans"/>
                <a:cs typeface="Nunito Sans"/>
                <a:sym typeface="Nunito Sans"/>
              </a:rPr>
              <a:t>was another one of the top goals reported for 2026. </a:t>
            </a:r>
            <a:br>
              <a:rPr lang="en" sz="1000">
                <a:solidFill>
                  <a:schemeClr val="dk1"/>
                </a:solidFill>
                <a:latin typeface="Nunito Sans"/>
                <a:ea typeface="Nunito Sans"/>
                <a:cs typeface="Nunito Sans"/>
                <a:sym typeface="Nunito Sans"/>
              </a:rPr>
            </a:br>
            <a:br>
              <a:rPr lang="en" sz="1000">
                <a:solidFill>
                  <a:schemeClr val="dk1"/>
                </a:solidFill>
                <a:latin typeface="Nunito Sans"/>
                <a:ea typeface="Nunito Sans"/>
                <a:cs typeface="Nunito Sans"/>
                <a:sym typeface="Nunito Sans"/>
              </a:rPr>
            </a:br>
            <a:r>
              <a:rPr lang="en" sz="1000">
                <a:solidFill>
                  <a:schemeClr val="dk1"/>
                </a:solidFill>
                <a:latin typeface="Nunito Sans"/>
                <a:ea typeface="Nunito Sans"/>
                <a:cs typeface="Nunito Sans"/>
                <a:sym typeface="Nunito Sans"/>
              </a:rPr>
              <a:t>Our </a:t>
            </a:r>
            <a:r>
              <a:rPr b="1" lang="en" sz="1000" u="sng">
                <a:solidFill>
                  <a:srgbClr val="046773"/>
                </a:solidFill>
                <a:latin typeface="Nunito Sans"/>
                <a:ea typeface="Nunito Sans"/>
                <a:cs typeface="Nunito Sans"/>
                <a:sym typeface="Nunito Sans"/>
                <a:hlinkClick r:id="rId4">
                  <a:extLst>
                    <a:ext uri="{A12FA001-AC4F-418D-AE19-62706E023703}">
                      <ahyp:hlinkClr val="tx"/>
                    </a:ext>
                  </a:extLst>
                </a:hlinkClick>
              </a:rPr>
              <a:t>2026 AEO/GEO Benchmarks Report</a:t>
            </a:r>
            <a:r>
              <a:rPr b="1" lang="en" sz="1000">
                <a:solidFill>
                  <a:srgbClr val="046773"/>
                </a:solidFill>
                <a:latin typeface="Nunito Sans"/>
                <a:ea typeface="Nunito Sans"/>
                <a:cs typeface="Nunito Sans"/>
                <a:sym typeface="Nunito Sans"/>
              </a:rPr>
              <a:t> </a:t>
            </a:r>
            <a:r>
              <a:rPr lang="en" sz="1000">
                <a:solidFill>
                  <a:schemeClr val="dk1"/>
                </a:solidFill>
                <a:latin typeface="Nunito Sans"/>
                <a:ea typeface="Nunito Sans"/>
                <a:cs typeface="Nunito Sans"/>
                <a:sym typeface="Nunito Sans"/>
              </a:rPr>
              <a:t>provides the latest benchmarks for AI visibility, AI referral traffic, and AI search market share that organizations can use to measure AEO/GEO success against key competitors.</a:t>
            </a:r>
            <a:endParaRPr b="1" sz="1000">
              <a:solidFill>
                <a:schemeClr val="dk1"/>
              </a:solidFill>
              <a:latin typeface="Nunito Sans"/>
              <a:ea typeface="Nunito Sans"/>
              <a:cs typeface="Nunito Sans"/>
              <a:sym typeface="Nunito Sans"/>
            </a:endParaRPr>
          </a:p>
        </p:txBody>
      </p:sp>
      <p:sp>
        <p:nvSpPr>
          <p:cNvPr id="645" name="Google Shape;645;p85"/>
          <p:cNvSpPr/>
          <p:nvPr/>
        </p:nvSpPr>
        <p:spPr>
          <a:xfrm>
            <a:off x="7699375" y="1953200"/>
            <a:ext cx="748500" cy="748500"/>
          </a:xfrm>
          <a:prstGeom prst="ellipse">
            <a:avLst/>
          </a:prstGeom>
          <a:solidFill>
            <a:srgbClr val="04677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unito Sans"/>
              <a:ea typeface="Nunito Sans"/>
              <a:cs typeface="Nunito Sans"/>
              <a:sym typeface="Nunito Sans"/>
            </a:endParaRPr>
          </a:p>
        </p:txBody>
      </p:sp>
      <p:pic>
        <p:nvPicPr>
          <p:cNvPr id="646" name="Google Shape;646;p85" title="Lightbulb-01-01.png"/>
          <p:cNvPicPr preferRelativeResize="0"/>
          <p:nvPr/>
        </p:nvPicPr>
        <p:blipFill>
          <a:blip r:embed="rId5">
            <a:alphaModFix/>
          </a:blip>
          <a:stretch>
            <a:fillRect/>
          </a:stretch>
        </p:blipFill>
        <p:spPr>
          <a:xfrm>
            <a:off x="7794063" y="2042875"/>
            <a:ext cx="569149" cy="569149"/>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650" name="Shape 650"/>
        <p:cNvGrpSpPr/>
        <p:nvPr/>
      </p:nvGrpSpPr>
      <p:grpSpPr>
        <a:xfrm>
          <a:off x="0" y="0"/>
          <a:ext cx="0" cy="0"/>
          <a:chOff x="0" y="0"/>
          <a:chExt cx="0" cy="0"/>
        </a:xfrm>
      </p:grpSpPr>
      <p:pic>
        <p:nvPicPr>
          <p:cNvPr id="651" name="Google Shape;651;p86" title="43-01.png"/>
          <p:cNvPicPr preferRelativeResize="0"/>
          <p:nvPr/>
        </p:nvPicPr>
        <p:blipFill>
          <a:blip r:embed="rId3">
            <a:alphaModFix/>
          </a:blip>
          <a:stretch>
            <a:fillRect/>
          </a:stretch>
        </p:blipFill>
        <p:spPr>
          <a:xfrm>
            <a:off x="0" y="0"/>
            <a:ext cx="9144003" cy="5143501"/>
          </a:xfrm>
          <a:prstGeom prst="rect">
            <a:avLst/>
          </a:prstGeom>
          <a:noFill/>
          <a:ln>
            <a:noFill/>
          </a:ln>
        </p:spPr>
      </p:pic>
      <p:pic>
        <p:nvPicPr>
          <p:cNvPr descr="LinkedIn App White Icon SVG Vector &amp; PNG Free Download | UXWing" id="652" name="Google Shape;652;p86">
            <a:hlinkClick r:id="rId4"/>
          </p:cNvPr>
          <p:cNvPicPr preferRelativeResize="0"/>
          <p:nvPr/>
        </p:nvPicPr>
        <p:blipFill>
          <a:blip r:embed="rId5">
            <a:alphaModFix/>
          </a:blip>
          <a:stretch>
            <a:fillRect/>
          </a:stretch>
        </p:blipFill>
        <p:spPr>
          <a:xfrm>
            <a:off x="1187317" y="3774268"/>
            <a:ext cx="174749" cy="174749"/>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6" name="Shape 656"/>
        <p:cNvGrpSpPr/>
        <p:nvPr/>
      </p:nvGrpSpPr>
      <p:grpSpPr>
        <a:xfrm>
          <a:off x="0" y="0"/>
          <a:ext cx="0" cy="0"/>
          <a:chOff x="0" y="0"/>
          <a:chExt cx="0" cy="0"/>
        </a:xfrm>
      </p:grpSpPr>
      <p:pic>
        <p:nvPicPr>
          <p:cNvPr id="657" name="Google Shape;657;p87" title="2025-Q4-The 2026 AEO Strategy &amp; Investment Report_Slide#27.png"/>
          <p:cNvPicPr preferRelativeResize="0"/>
          <p:nvPr/>
        </p:nvPicPr>
        <p:blipFill>
          <a:blip r:embed="rId3">
            <a:alphaModFix/>
          </a:blip>
          <a:stretch>
            <a:fillRect/>
          </a:stretch>
        </p:blipFill>
        <p:spPr>
          <a:xfrm>
            <a:off x="213897" y="1186013"/>
            <a:ext cx="4545249" cy="3848375"/>
          </a:xfrm>
          <a:prstGeom prst="rect">
            <a:avLst/>
          </a:prstGeom>
          <a:noFill/>
          <a:ln>
            <a:noFill/>
          </a:ln>
        </p:spPr>
      </p:pic>
      <p:sp>
        <p:nvSpPr>
          <p:cNvPr id="658" name="Google Shape;658;p87"/>
          <p:cNvSpPr txBox="1"/>
          <p:nvPr>
            <p:ph type="ctrTitle"/>
          </p:nvPr>
        </p:nvSpPr>
        <p:spPr>
          <a:xfrm>
            <a:off x="525638" y="639982"/>
            <a:ext cx="6359700" cy="344400"/>
          </a:xfrm>
          <a:prstGeom prst="rect">
            <a:avLst/>
          </a:prstGeom>
        </p:spPr>
        <p:txBody>
          <a:bodyPr anchorCtr="0" anchor="t" bIns="91450" lIns="91450" spcFirstLastPara="1" rIns="91450" wrap="square" tIns="91450">
            <a:noAutofit/>
          </a:bodyPr>
          <a:lstStyle/>
          <a:p>
            <a:pPr indent="0" lvl="0" marL="0" rtl="0" algn="l">
              <a:lnSpc>
                <a:spcPct val="150000"/>
              </a:lnSpc>
              <a:spcBef>
                <a:spcPts val="0"/>
              </a:spcBef>
              <a:spcAft>
                <a:spcPts val="0"/>
              </a:spcAft>
              <a:buClr>
                <a:schemeClr val="dk1"/>
              </a:buClr>
              <a:buSzPts val="800"/>
              <a:buFont typeface="Arial"/>
              <a:buNone/>
            </a:pPr>
            <a:r>
              <a:rPr lang="en" sz="1800"/>
              <a:t>The Top AEO/GEO Metrics to Prioritize in 2026</a:t>
            </a:r>
            <a:endParaRPr sz="1800"/>
          </a:p>
          <a:p>
            <a:pPr indent="0" lvl="0" marL="0" rtl="0" algn="l">
              <a:lnSpc>
                <a:spcPct val="150000"/>
              </a:lnSpc>
              <a:spcBef>
                <a:spcPts val="0"/>
              </a:spcBef>
              <a:spcAft>
                <a:spcPts val="0"/>
              </a:spcAft>
              <a:buNone/>
            </a:pPr>
            <a:r>
              <a:t/>
            </a:r>
            <a:endParaRPr sz="1800"/>
          </a:p>
        </p:txBody>
      </p:sp>
      <p:sp>
        <p:nvSpPr>
          <p:cNvPr id="659" name="Google Shape;659;p87"/>
          <p:cNvSpPr txBox="1"/>
          <p:nvPr/>
        </p:nvSpPr>
        <p:spPr>
          <a:xfrm>
            <a:off x="4769" y="280781"/>
            <a:ext cx="1331400" cy="222900"/>
          </a:xfrm>
          <a:prstGeom prst="rect">
            <a:avLst/>
          </a:prstGeom>
          <a:solidFill>
            <a:schemeClr val="lt2"/>
          </a:solidFill>
          <a:ln>
            <a:noFill/>
          </a:ln>
        </p:spPr>
        <p:txBody>
          <a:bodyPr anchorCtr="0" anchor="ctr" bIns="69750" lIns="69750" spcFirstLastPara="1" rIns="69750" wrap="square" tIns="69750">
            <a:noAutofit/>
          </a:bodyPr>
          <a:lstStyle/>
          <a:p>
            <a:pPr indent="0" lvl="0" marL="546100" rtl="0" algn="l">
              <a:spcBef>
                <a:spcPts val="0"/>
              </a:spcBef>
              <a:spcAft>
                <a:spcPts val="0"/>
              </a:spcAft>
              <a:buNone/>
            </a:pPr>
            <a:r>
              <a:rPr b="1" lang="en" sz="800">
                <a:solidFill>
                  <a:schemeClr val="dk1"/>
                </a:solidFill>
                <a:latin typeface="Nunito Sans"/>
                <a:ea typeface="Nunito Sans"/>
                <a:cs typeface="Nunito Sans"/>
                <a:sym typeface="Nunito Sans"/>
              </a:rPr>
              <a:t>SEO in 2024</a:t>
            </a:r>
            <a:endParaRPr b="1" sz="800">
              <a:solidFill>
                <a:schemeClr val="dk1"/>
              </a:solidFill>
              <a:latin typeface="Nunito Sans"/>
              <a:ea typeface="Nunito Sans"/>
              <a:cs typeface="Nunito Sans"/>
              <a:sym typeface="Nunito Sans"/>
            </a:endParaRPr>
          </a:p>
        </p:txBody>
      </p:sp>
      <p:sp>
        <p:nvSpPr>
          <p:cNvPr id="660" name="Google Shape;660;p87"/>
          <p:cNvSpPr txBox="1"/>
          <p:nvPr/>
        </p:nvSpPr>
        <p:spPr>
          <a:xfrm>
            <a:off x="4769" y="280781"/>
            <a:ext cx="1300200" cy="222900"/>
          </a:xfrm>
          <a:prstGeom prst="rect">
            <a:avLst/>
          </a:prstGeom>
          <a:solidFill>
            <a:schemeClr val="lt2"/>
          </a:solidFill>
          <a:ln>
            <a:noFill/>
          </a:ln>
        </p:spPr>
        <p:txBody>
          <a:bodyPr anchorCtr="0" anchor="ctr" bIns="69750" lIns="69750" spcFirstLastPara="1" rIns="69750" wrap="square" tIns="69750">
            <a:noAutofit/>
          </a:bodyPr>
          <a:lstStyle/>
          <a:p>
            <a:pPr indent="0" lvl="0" marL="0" rtl="0" algn="l">
              <a:spcBef>
                <a:spcPts val="0"/>
              </a:spcBef>
              <a:spcAft>
                <a:spcPts val="0"/>
              </a:spcAft>
              <a:buNone/>
            </a:pPr>
            <a:r>
              <a:rPr b="1" lang="en" sz="800">
                <a:solidFill>
                  <a:schemeClr val="dk1"/>
                </a:solidFill>
                <a:latin typeface="Nunito Sans"/>
                <a:ea typeface="Nunito Sans"/>
                <a:cs typeface="Nunito Sans"/>
                <a:sym typeface="Nunito Sans"/>
              </a:rPr>
              <a:t>AEO Technology</a:t>
            </a:r>
            <a:endParaRPr b="1" sz="800">
              <a:solidFill>
                <a:schemeClr val="dk1"/>
              </a:solidFill>
              <a:latin typeface="Nunito Sans"/>
              <a:ea typeface="Nunito Sans"/>
              <a:cs typeface="Nunito Sans"/>
              <a:sym typeface="Nunito Sans"/>
            </a:endParaRPr>
          </a:p>
        </p:txBody>
      </p:sp>
      <p:sp>
        <p:nvSpPr>
          <p:cNvPr id="661" name="Google Shape;661;p87"/>
          <p:cNvSpPr txBox="1"/>
          <p:nvPr/>
        </p:nvSpPr>
        <p:spPr>
          <a:xfrm>
            <a:off x="4769" y="280781"/>
            <a:ext cx="1300200" cy="222900"/>
          </a:xfrm>
          <a:prstGeom prst="rect">
            <a:avLst/>
          </a:prstGeom>
          <a:solidFill>
            <a:schemeClr val="lt2"/>
          </a:solidFill>
          <a:ln>
            <a:noFill/>
          </a:ln>
        </p:spPr>
        <p:txBody>
          <a:bodyPr anchorCtr="0" anchor="ctr" bIns="69750" lIns="69750" spcFirstLastPara="1" rIns="69750" wrap="square" tIns="69750">
            <a:noAutofit/>
          </a:bodyPr>
          <a:lstStyle/>
          <a:p>
            <a:pPr indent="0" lvl="0" marL="0" rtl="0" algn="l">
              <a:spcBef>
                <a:spcPts val="0"/>
              </a:spcBef>
              <a:spcAft>
                <a:spcPts val="0"/>
              </a:spcAft>
              <a:buNone/>
            </a:pPr>
            <a:r>
              <a:rPr b="1" lang="en" sz="800">
                <a:solidFill>
                  <a:schemeClr val="dk1"/>
                </a:solidFill>
                <a:latin typeface="Nunito Sans"/>
                <a:ea typeface="Nunito Sans"/>
                <a:cs typeface="Nunito Sans"/>
                <a:sym typeface="Nunito Sans"/>
              </a:rPr>
              <a:t>AEO Strategy</a:t>
            </a:r>
            <a:endParaRPr b="1" sz="800">
              <a:solidFill>
                <a:schemeClr val="dk1"/>
              </a:solidFill>
              <a:latin typeface="Nunito Sans"/>
              <a:ea typeface="Nunito Sans"/>
              <a:cs typeface="Nunito Sans"/>
              <a:sym typeface="Nunito Sans"/>
            </a:endParaRPr>
          </a:p>
        </p:txBody>
      </p:sp>
      <p:sp>
        <p:nvSpPr>
          <p:cNvPr id="662" name="Google Shape;662;p87"/>
          <p:cNvSpPr txBox="1"/>
          <p:nvPr/>
        </p:nvSpPr>
        <p:spPr>
          <a:xfrm>
            <a:off x="4641150" y="2311886"/>
            <a:ext cx="3884700" cy="2034300"/>
          </a:xfrm>
          <a:prstGeom prst="rect">
            <a:avLst/>
          </a:prstGeom>
          <a:noFill/>
          <a:ln>
            <a:noFill/>
          </a:ln>
        </p:spPr>
        <p:txBody>
          <a:bodyPr anchorCtr="0" anchor="t" bIns="91425" lIns="91425" spcFirstLastPara="1" rIns="91425" wrap="square" tIns="91425">
            <a:spAutoFit/>
          </a:bodyPr>
          <a:lstStyle/>
          <a:p>
            <a:pPr indent="0" lvl="0" marL="0" marR="38100" rtl="0" algn="l">
              <a:lnSpc>
                <a:spcPct val="115000"/>
              </a:lnSpc>
              <a:spcBef>
                <a:spcPts val="0"/>
              </a:spcBef>
              <a:spcAft>
                <a:spcPts val="0"/>
              </a:spcAft>
              <a:buNone/>
            </a:pPr>
            <a:r>
              <a:rPr lang="en" sz="1000">
                <a:latin typeface="Nunito Sans"/>
                <a:ea typeface="Nunito Sans"/>
                <a:cs typeface="Nunito Sans"/>
                <a:sym typeface="Nunito Sans"/>
              </a:rPr>
              <a:t>While AI referral traffic still ranked in this list of metric priorities, the emphasis on conversions/leads and inclusion of brand mentions emphasize that leaders are starting to recognize the old metrics that determined SEO success (traffic, rankings) aren’t as valuable for AEO/GEO. </a:t>
            </a:r>
            <a:endParaRPr sz="1000">
              <a:latin typeface="Nunito Sans"/>
              <a:ea typeface="Nunito Sans"/>
              <a:cs typeface="Nunito Sans"/>
              <a:sym typeface="Nunito Sans"/>
            </a:endParaRPr>
          </a:p>
          <a:p>
            <a:pPr indent="0" lvl="0" marL="0" marR="38100" rtl="0" algn="l">
              <a:lnSpc>
                <a:spcPct val="115000"/>
              </a:lnSpc>
              <a:spcBef>
                <a:spcPts val="800"/>
              </a:spcBef>
              <a:spcAft>
                <a:spcPts val="800"/>
              </a:spcAft>
              <a:buNone/>
            </a:pPr>
            <a:r>
              <a:rPr b="1" lang="en" sz="1000">
                <a:latin typeface="Nunito Sans"/>
                <a:ea typeface="Nunito Sans"/>
                <a:cs typeface="Nunito Sans"/>
                <a:sym typeface="Nunito Sans"/>
              </a:rPr>
              <a:t>It’s a quality game vs. a numbers game.</a:t>
            </a:r>
            <a:r>
              <a:rPr lang="en" sz="1000">
                <a:latin typeface="Nunito Sans"/>
                <a:ea typeface="Nunito Sans"/>
                <a:cs typeface="Nunito Sans"/>
                <a:sym typeface="Nunito Sans"/>
              </a:rPr>
              <a:t> Forward-thinking leaders recognize that AI referral traffic rates will never match organic traffic. They are shifting focus from traffic quantity to the quality of conversions/leads driven by increased AI search </a:t>
            </a:r>
            <a:r>
              <a:rPr lang="en" sz="1000">
                <a:latin typeface="Nunito Sans"/>
                <a:ea typeface="Nunito Sans"/>
                <a:cs typeface="Nunito Sans"/>
                <a:sym typeface="Nunito Sans"/>
              </a:rPr>
              <a:t>visibility. </a:t>
            </a:r>
            <a:endParaRPr sz="1000">
              <a:latin typeface="Nunito Sans"/>
              <a:ea typeface="Nunito Sans"/>
              <a:cs typeface="Nunito Sans"/>
              <a:sym typeface="Nunito Sans"/>
            </a:endParaRPr>
          </a:p>
        </p:txBody>
      </p:sp>
      <p:sp>
        <p:nvSpPr>
          <p:cNvPr id="663" name="Google Shape;663;p87"/>
          <p:cNvSpPr txBox="1"/>
          <p:nvPr/>
        </p:nvSpPr>
        <p:spPr>
          <a:xfrm>
            <a:off x="4775" y="280775"/>
            <a:ext cx="1442400" cy="222900"/>
          </a:xfrm>
          <a:prstGeom prst="rect">
            <a:avLst/>
          </a:prstGeom>
          <a:solidFill>
            <a:srgbClr val="046773"/>
          </a:solidFill>
          <a:ln>
            <a:noFill/>
          </a:ln>
        </p:spPr>
        <p:txBody>
          <a:bodyPr anchorCtr="0" anchor="ctr" bIns="69750" lIns="69750" spcFirstLastPara="1" rIns="69750" wrap="square" tIns="69750">
            <a:noAutofit/>
          </a:bodyPr>
          <a:lstStyle/>
          <a:p>
            <a:pPr indent="0" lvl="0" marL="457200" rtl="0" algn="l">
              <a:spcBef>
                <a:spcPts val="0"/>
              </a:spcBef>
              <a:spcAft>
                <a:spcPts val="0"/>
              </a:spcAft>
              <a:buNone/>
            </a:pPr>
            <a:r>
              <a:rPr b="1" lang="en" sz="800">
                <a:solidFill>
                  <a:schemeClr val="lt1"/>
                </a:solidFill>
                <a:latin typeface="Nunito Sans"/>
                <a:ea typeface="Nunito Sans"/>
                <a:cs typeface="Nunito Sans"/>
                <a:sym typeface="Nunito Sans"/>
              </a:rPr>
              <a:t>AEO</a:t>
            </a:r>
            <a:r>
              <a:rPr b="1" lang="en" sz="800">
                <a:solidFill>
                  <a:schemeClr val="lt1"/>
                </a:solidFill>
                <a:latin typeface="Nunito Sans"/>
                <a:ea typeface="Nunito Sans"/>
                <a:cs typeface="Nunito Sans"/>
                <a:sym typeface="Nunito Sans"/>
              </a:rPr>
              <a:t>/GEO in 2026</a:t>
            </a:r>
            <a:endParaRPr b="1" sz="800">
              <a:solidFill>
                <a:schemeClr val="lt1"/>
              </a:solidFill>
              <a:latin typeface="Nunito Sans"/>
              <a:ea typeface="Nunito Sans"/>
              <a:cs typeface="Nunito Sans"/>
              <a:sym typeface="Nunito Sans"/>
            </a:endParaRPr>
          </a:p>
        </p:txBody>
      </p:sp>
      <p:sp>
        <p:nvSpPr>
          <p:cNvPr id="664" name="Google Shape;664;p87"/>
          <p:cNvSpPr/>
          <p:nvPr/>
        </p:nvSpPr>
        <p:spPr>
          <a:xfrm>
            <a:off x="4737900" y="1453900"/>
            <a:ext cx="3788100" cy="781800"/>
          </a:xfrm>
          <a:prstGeom prst="roundRect">
            <a:avLst>
              <a:gd fmla="val 10140" name="adj"/>
            </a:avLst>
          </a:prstGeom>
          <a:solidFill>
            <a:schemeClr val="dk2"/>
          </a:solidFill>
          <a:ln>
            <a:noFill/>
          </a:ln>
        </p:spPr>
        <p:txBody>
          <a:bodyPr anchorCtr="0" anchor="ctr" bIns="91425" lIns="91425" spcFirstLastPara="1" rIns="91425" wrap="square" tIns="91425">
            <a:noAutofit/>
          </a:bodyPr>
          <a:lstStyle/>
          <a:p>
            <a:pPr indent="0" lvl="0" marL="0" marR="35363" rtl="0" algn="l">
              <a:lnSpc>
                <a:spcPct val="115000"/>
              </a:lnSpc>
              <a:spcBef>
                <a:spcPts val="0"/>
              </a:spcBef>
              <a:spcAft>
                <a:spcPts val="1000"/>
              </a:spcAft>
              <a:buNone/>
            </a:pPr>
            <a:r>
              <a:t/>
            </a:r>
            <a:endParaRPr sz="1000">
              <a:latin typeface="Nunito Sans"/>
              <a:ea typeface="Nunito Sans"/>
              <a:cs typeface="Nunito Sans"/>
              <a:sym typeface="Nunito Sans"/>
            </a:endParaRPr>
          </a:p>
        </p:txBody>
      </p:sp>
      <p:sp>
        <p:nvSpPr>
          <p:cNvPr id="665" name="Google Shape;665;p87"/>
          <p:cNvSpPr txBox="1"/>
          <p:nvPr/>
        </p:nvSpPr>
        <p:spPr>
          <a:xfrm>
            <a:off x="4926028" y="1532250"/>
            <a:ext cx="3439500" cy="648900"/>
          </a:xfrm>
          <a:prstGeom prst="rect">
            <a:avLst/>
          </a:prstGeom>
          <a:noFill/>
          <a:ln>
            <a:noFill/>
          </a:ln>
        </p:spPr>
        <p:txBody>
          <a:bodyPr anchorCtr="0" anchor="t" bIns="69750" lIns="69750" spcFirstLastPara="1" rIns="69750" wrap="square" tIns="69750">
            <a:spAutoFit/>
          </a:bodyPr>
          <a:lstStyle/>
          <a:p>
            <a:pPr indent="0" lvl="0" marL="0" marR="34018" rtl="0" algn="l">
              <a:lnSpc>
                <a:spcPct val="115000"/>
              </a:lnSpc>
              <a:spcBef>
                <a:spcPts val="0"/>
              </a:spcBef>
              <a:spcAft>
                <a:spcPts val="800"/>
              </a:spcAft>
              <a:buNone/>
            </a:pPr>
            <a:r>
              <a:rPr b="1" lang="en" sz="1000">
                <a:solidFill>
                  <a:srgbClr val="046773"/>
                </a:solidFill>
                <a:latin typeface="Nunito Sans"/>
                <a:ea typeface="Nunito Sans"/>
                <a:cs typeface="Nunito Sans"/>
                <a:sym typeface="Nunito Sans"/>
              </a:rPr>
              <a:t>Conversions/leads from AI search</a:t>
            </a:r>
            <a:r>
              <a:rPr lang="en" sz="1000">
                <a:solidFill>
                  <a:schemeClr val="dk1"/>
                </a:solidFill>
                <a:latin typeface="Nunito Sans"/>
                <a:ea typeface="Nunito Sans"/>
                <a:cs typeface="Nunito Sans"/>
                <a:sym typeface="Nunito Sans"/>
              </a:rPr>
              <a:t> is the top metric organizations are using to measure AEO/GEO </a:t>
            </a:r>
            <a:br>
              <a:rPr lang="en" sz="1000">
                <a:solidFill>
                  <a:schemeClr val="dk1"/>
                </a:solidFill>
                <a:latin typeface="Nunito Sans"/>
                <a:ea typeface="Nunito Sans"/>
                <a:cs typeface="Nunito Sans"/>
                <a:sym typeface="Nunito Sans"/>
              </a:rPr>
            </a:br>
            <a:r>
              <a:rPr lang="en" sz="1000">
                <a:solidFill>
                  <a:schemeClr val="dk1"/>
                </a:solidFill>
                <a:latin typeface="Nunito Sans"/>
                <a:ea typeface="Nunito Sans"/>
                <a:cs typeface="Nunito Sans"/>
                <a:sym typeface="Nunito Sans"/>
              </a:rPr>
              <a:t>success in 2026.</a:t>
            </a:r>
            <a:endParaRPr b="1" sz="1000">
              <a:solidFill>
                <a:schemeClr val="dk1"/>
              </a:solidFill>
              <a:latin typeface="Nunito Sans"/>
              <a:ea typeface="Nunito Sans"/>
              <a:cs typeface="Nunito Sans"/>
              <a:sym typeface="Nunito Sans"/>
            </a:endParaRPr>
          </a:p>
        </p:txBody>
      </p:sp>
      <p:sp>
        <p:nvSpPr>
          <p:cNvPr id="666" name="Google Shape;666;p87"/>
          <p:cNvSpPr txBox="1"/>
          <p:nvPr>
            <p:ph idx="1" type="subTitle"/>
          </p:nvPr>
        </p:nvSpPr>
        <p:spPr>
          <a:xfrm>
            <a:off x="522625" y="986553"/>
            <a:ext cx="3634500" cy="257100"/>
          </a:xfrm>
          <a:prstGeom prst="rect">
            <a:avLst/>
          </a:prstGeom>
        </p:spPr>
        <p:txBody>
          <a:bodyPr anchorCtr="0" anchor="t" bIns="91450" lIns="91450" spcFirstLastPara="1" rIns="91450" wrap="square" tIns="91450">
            <a:noAutofit/>
          </a:bodyPr>
          <a:lstStyle/>
          <a:p>
            <a:pPr indent="0" lvl="0" marL="0" rtl="0" algn="l">
              <a:spcBef>
                <a:spcPts val="0"/>
              </a:spcBef>
              <a:spcAft>
                <a:spcPts val="0"/>
              </a:spcAft>
              <a:buNone/>
            </a:pPr>
            <a:r>
              <a:rPr b="1" lang="en">
                <a:solidFill>
                  <a:srgbClr val="046773"/>
                </a:solidFill>
              </a:rPr>
              <a:t>Overall</a:t>
            </a:r>
            <a:endParaRPr b="1">
              <a:solidFill>
                <a:srgbClr val="046773"/>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6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670" name="Shape 670"/>
        <p:cNvGrpSpPr/>
        <p:nvPr/>
      </p:nvGrpSpPr>
      <p:grpSpPr>
        <a:xfrm>
          <a:off x="0" y="0"/>
          <a:ext cx="0" cy="0"/>
          <a:chOff x="0" y="0"/>
          <a:chExt cx="0" cy="0"/>
        </a:xfrm>
      </p:grpSpPr>
      <p:pic>
        <p:nvPicPr>
          <p:cNvPr id="671" name="Google Shape;671;p88" title="45-01.png"/>
          <p:cNvPicPr preferRelativeResize="0"/>
          <p:nvPr/>
        </p:nvPicPr>
        <p:blipFill>
          <a:blip r:embed="rId3">
            <a:alphaModFix/>
          </a:blip>
          <a:stretch>
            <a:fillRect/>
          </a:stretch>
        </p:blipFill>
        <p:spPr>
          <a:xfrm>
            <a:off x="0" y="0"/>
            <a:ext cx="9144003" cy="5143501"/>
          </a:xfrm>
          <a:prstGeom prst="rect">
            <a:avLst/>
          </a:prstGeom>
          <a:noFill/>
          <a:ln>
            <a:noFill/>
          </a:ln>
        </p:spPr>
      </p:pic>
      <p:pic>
        <p:nvPicPr>
          <p:cNvPr descr="LinkedIn App White Icon SVG Vector &amp; PNG Free Download | UXWing" id="672" name="Google Shape;672;p88">
            <a:hlinkClick r:id="rId4"/>
          </p:cNvPr>
          <p:cNvPicPr preferRelativeResize="0"/>
          <p:nvPr/>
        </p:nvPicPr>
        <p:blipFill>
          <a:blip r:embed="rId5">
            <a:alphaModFix/>
          </a:blip>
          <a:stretch>
            <a:fillRect/>
          </a:stretch>
        </p:blipFill>
        <p:spPr>
          <a:xfrm>
            <a:off x="1187317" y="3289748"/>
            <a:ext cx="174749" cy="174749"/>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676" name="Shape 676"/>
        <p:cNvGrpSpPr/>
        <p:nvPr/>
      </p:nvGrpSpPr>
      <p:grpSpPr>
        <a:xfrm>
          <a:off x="0" y="0"/>
          <a:ext cx="0" cy="0"/>
          <a:chOff x="0" y="0"/>
          <a:chExt cx="0" cy="0"/>
        </a:xfrm>
      </p:grpSpPr>
      <p:pic>
        <p:nvPicPr>
          <p:cNvPr id="677" name="Google Shape;677;p89" title="Sin título-1-46.png">
            <a:hlinkClick r:id="rId3"/>
          </p:cNvPr>
          <p:cNvPicPr preferRelativeResize="0"/>
          <p:nvPr/>
        </p:nvPicPr>
        <p:blipFill>
          <a:blip r:embed="rId4">
            <a:alphaModFix/>
          </a:blip>
          <a:stretch>
            <a:fillRect/>
          </a:stretch>
        </p:blipFill>
        <p:spPr>
          <a:xfrm>
            <a:off x="0" y="0"/>
            <a:ext cx="9144003" cy="5143501"/>
          </a:xfrm>
          <a:prstGeom prst="rect">
            <a:avLst/>
          </a:prstGeom>
          <a:noFill/>
          <a:ln>
            <a:noFill/>
          </a:ln>
        </p:spPr>
      </p:pic>
      <p:pic>
        <p:nvPicPr>
          <p:cNvPr descr="LinkedIn App White Icon SVG Vector &amp; PNG Free Download | UXWing" id="678" name="Google Shape;678;p89">
            <a:hlinkClick r:id="rId5"/>
          </p:cNvPr>
          <p:cNvPicPr preferRelativeResize="0"/>
          <p:nvPr/>
        </p:nvPicPr>
        <p:blipFill>
          <a:blip r:embed="rId6">
            <a:alphaModFix/>
          </a:blip>
          <a:stretch>
            <a:fillRect/>
          </a:stretch>
        </p:blipFill>
        <p:spPr>
          <a:xfrm>
            <a:off x="1187317" y="4081710"/>
            <a:ext cx="174749" cy="174749"/>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2" name="Shape 682"/>
        <p:cNvGrpSpPr/>
        <p:nvPr/>
      </p:nvGrpSpPr>
      <p:grpSpPr>
        <a:xfrm>
          <a:off x="0" y="0"/>
          <a:ext cx="0" cy="0"/>
          <a:chOff x="0" y="0"/>
          <a:chExt cx="0" cy="0"/>
        </a:xfrm>
      </p:grpSpPr>
      <p:sp>
        <p:nvSpPr>
          <p:cNvPr id="683" name="Google Shape;683;p90"/>
          <p:cNvSpPr/>
          <p:nvPr/>
        </p:nvSpPr>
        <p:spPr>
          <a:xfrm>
            <a:off x="4737900" y="1453825"/>
            <a:ext cx="3788100" cy="3438000"/>
          </a:xfrm>
          <a:prstGeom prst="roundRect">
            <a:avLst>
              <a:gd fmla="val 6657" name="adj"/>
            </a:avLst>
          </a:prstGeom>
          <a:solidFill>
            <a:schemeClr val="dk2"/>
          </a:solidFill>
          <a:ln>
            <a:noFill/>
          </a:ln>
        </p:spPr>
        <p:txBody>
          <a:bodyPr anchorCtr="0" anchor="ctr" bIns="91425" lIns="274300" spcFirstLastPara="1" rIns="182875" wrap="square" tIns="91425">
            <a:noAutofit/>
          </a:bodyPr>
          <a:lstStyle/>
          <a:p>
            <a:pPr indent="0" lvl="0" marL="0" rtl="0" algn="l">
              <a:lnSpc>
                <a:spcPct val="115000"/>
              </a:lnSpc>
              <a:spcBef>
                <a:spcPts val="0"/>
              </a:spcBef>
              <a:spcAft>
                <a:spcPts val="800"/>
              </a:spcAft>
              <a:buNone/>
            </a:pPr>
            <a:r>
              <a:t/>
            </a:r>
            <a:endParaRPr sz="1000">
              <a:latin typeface="Nunito Sans"/>
              <a:ea typeface="Nunito Sans"/>
              <a:cs typeface="Nunito Sans"/>
              <a:sym typeface="Nunito Sans"/>
            </a:endParaRPr>
          </a:p>
        </p:txBody>
      </p:sp>
      <p:sp>
        <p:nvSpPr>
          <p:cNvPr id="684" name="Google Shape;684;p90"/>
          <p:cNvSpPr txBox="1"/>
          <p:nvPr>
            <p:ph type="ctrTitle"/>
          </p:nvPr>
        </p:nvSpPr>
        <p:spPr>
          <a:xfrm>
            <a:off x="509375" y="639700"/>
            <a:ext cx="6542100" cy="413700"/>
          </a:xfrm>
          <a:prstGeom prst="rect">
            <a:avLst/>
          </a:prstGeom>
        </p:spPr>
        <p:txBody>
          <a:bodyPr anchorCtr="0" anchor="t" bIns="91450" lIns="91450" spcFirstLastPara="1" rIns="91450" wrap="square" tIns="91450">
            <a:noAutofit/>
          </a:bodyPr>
          <a:lstStyle/>
          <a:p>
            <a:pPr indent="0" lvl="0" marL="0" rtl="0" algn="l">
              <a:spcBef>
                <a:spcPts val="0"/>
              </a:spcBef>
              <a:spcAft>
                <a:spcPts val="0"/>
              </a:spcAft>
              <a:buNone/>
            </a:pPr>
            <a:r>
              <a:rPr lang="en" sz="1800"/>
              <a:t>How</a:t>
            </a:r>
            <a:r>
              <a:rPr lang="en" sz="1800"/>
              <a:t> AI Search Will Shape Marketing Strategy in 2026</a:t>
            </a:r>
            <a:endParaRPr sz="1800"/>
          </a:p>
        </p:txBody>
      </p:sp>
      <p:sp>
        <p:nvSpPr>
          <p:cNvPr id="685" name="Google Shape;685;p90"/>
          <p:cNvSpPr txBox="1"/>
          <p:nvPr>
            <p:ph idx="2" type="body"/>
          </p:nvPr>
        </p:nvSpPr>
        <p:spPr>
          <a:xfrm>
            <a:off x="521196" y="1331953"/>
            <a:ext cx="3876000" cy="3224700"/>
          </a:xfrm>
          <a:prstGeom prst="rect">
            <a:avLst/>
          </a:prstGeom>
        </p:spPr>
        <p:txBody>
          <a:bodyPr anchorCtr="0" anchor="t" bIns="91450" lIns="91450" spcFirstLastPara="1" rIns="91450" wrap="square" tIns="91450">
            <a:noAutofit/>
          </a:bodyPr>
          <a:lstStyle/>
          <a:p>
            <a:pPr indent="0" lvl="0" marL="0" rtl="0" algn="l">
              <a:spcBef>
                <a:spcPts val="0"/>
              </a:spcBef>
              <a:spcAft>
                <a:spcPts val="0"/>
              </a:spcAft>
              <a:buNone/>
            </a:pPr>
            <a:r>
              <a:rPr lang="en"/>
              <a:t>We asked respondents how they expected AI search to shape their 2026 marketing strategy. Here are the common themes and key insights.</a:t>
            </a:r>
            <a:endParaRPr/>
          </a:p>
          <a:p>
            <a:pPr indent="-120650" lvl="0" marL="285750" rtl="0" algn="l">
              <a:spcBef>
                <a:spcPts val="800"/>
              </a:spcBef>
              <a:spcAft>
                <a:spcPts val="0"/>
              </a:spcAft>
              <a:buClr>
                <a:srgbClr val="046773"/>
              </a:buClr>
              <a:buSzPts val="1000"/>
              <a:buChar char="●"/>
            </a:pPr>
            <a:r>
              <a:rPr b="1" lang="en">
                <a:solidFill>
                  <a:srgbClr val="046773"/>
                </a:solidFill>
              </a:rPr>
              <a:t>Content strategy is the main focus</a:t>
            </a:r>
            <a:r>
              <a:rPr lang="en">
                <a:solidFill>
                  <a:srgbClr val="046773"/>
                </a:solidFill>
              </a:rPr>
              <a:t>: </a:t>
            </a:r>
            <a:r>
              <a:rPr lang="en"/>
              <a:t>The sentiment is that AI search and AEO require a fundamental shift in strategy to create content that directly answers conversational queries.</a:t>
            </a:r>
            <a:endParaRPr/>
          </a:p>
          <a:p>
            <a:pPr indent="-120650" lvl="0" marL="285750" rtl="0" algn="l">
              <a:spcBef>
                <a:spcPts val="0"/>
              </a:spcBef>
              <a:spcAft>
                <a:spcPts val="0"/>
              </a:spcAft>
              <a:buClr>
                <a:srgbClr val="046773"/>
              </a:buClr>
              <a:buSzPts val="1000"/>
              <a:buChar char="●"/>
            </a:pPr>
            <a:r>
              <a:rPr b="1" lang="en">
                <a:solidFill>
                  <a:srgbClr val="046773"/>
                </a:solidFill>
              </a:rPr>
              <a:t>Personalization &amp; audience understanding:</a:t>
            </a:r>
            <a:r>
              <a:rPr lang="en">
                <a:solidFill>
                  <a:srgbClr val="046773"/>
                </a:solidFill>
              </a:rPr>
              <a:t> </a:t>
            </a:r>
            <a:r>
              <a:rPr lang="en"/>
              <a:t>Leaders plan to use AI to understand and predict what customers want, then deliver personalized content and answers at an individual level.</a:t>
            </a:r>
            <a:endParaRPr/>
          </a:p>
          <a:p>
            <a:pPr indent="-120650" lvl="0" marL="285750" rtl="0" algn="l">
              <a:spcBef>
                <a:spcPts val="0"/>
              </a:spcBef>
              <a:spcAft>
                <a:spcPts val="0"/>
              </a:spcAft>
              <a:buClr>
                <a:srgbClr val="046773"/>
              </a:buClr>
              <a:buSzPts val="1000"/>
              <a:buChar char="●"/>
            </a:pPr>
            <a:r>
              <a:rPr b="1" lang="en">
                <a:solidFill>
                  <a:srgbClr val="046773"/>
                </a:solidFill>
              </a:rPr>
              <a:t>Data, insights, and measurable ROI</a:t>
            </a:r>
            <a:r>
              <a:rPr lang="en">
                <a:solidFill>
                  <a:srgbClr val="046773"/>
                </a:solidFill>
              </a:rPr>
              <a:t>: </a:t>
            </a:r>
            <a:r>
              <a:rPr lang="en"/>
              <a:t>Leaders expect AI-driven solutions and technologies to provide clearer attribution and measurement and make marketing more accountable. </a:t>
            </a:r>
            <a:endParaRPr/>
          </a:p>
          <a:p>
            <a:pPr indent="-120650" lvl="0" marL="285750" rtl="0" algn="l">
              <a:spcBef>
                <a:spcPts val="0"/>
              </a:spcBef>
              <a:spcAft>
                <a:spcPts val="0"/>
              </a:spcAft>
              <a:buClr>
                <a:srgbClr val="046773"/>
              </a:buClr>
              <a:buSzPts val="1000"/>
              <a:buChar char="●"/>
            </a:pPr>
            <a:r>
              <a:rPr b="1" lang="en">
                <a:solidFill>
                  <a:srgbClr val="046773"/>
                </a:solidFill>
              </a:rPr>
              <a:t>An increased focus on </a:t>
            </a:r>
            <a:r>
              <a:rPr b="1" lang="en">
                <a:solidFill>
                  <a:srgbClr val="046773"/>
                </a:solidFill>
              </a:rPr>
              <a:t>AEO/SEO:</a:t>
            </a:r>
            <a:r>
              <a:rPr lang="en">
                <a:solidFill>
                  <a:srgbClr val="046773"/>
                </a:solidFill>
              </a:rPr>
              <a:t> </a:t>
            </a:r>
            <a:r>
              <a:rPr lang="en"/>
              <a:t>Leaders are planning to shift resources to optimize for conversational, intent-based queries rather than just keywords.</a:t>
            </a:r>
            <a:endParaRPr/>
          </a:p>
        </p:txBody>
      </p:sp>
      <p:sp>
        <p:nvSpPr>
          <p:cNvPr id="686" name="Google Shape;686;p90"/>
          <p:cNvSpPr txBox="1"/>
          <p:nvPr>
            <p:ph idx="2" type="body"/>
          </p:nvPr>
        </p:nvSpPr>
        <p:spPr>
          <a:xfrm>
            <a:off x="4996325" y="1757725"/>
            <a:ext cx="3317700" cy="2758500"/>
          </a:xfrm>
          <a:prstGeom prst="rect">
            <a:avLst/>
          </a:prstGeom>
        </p:spPr>
        <p:txBody>
          <a:bodyPr anchorCtr="0" anchor="t" bIns="91450" lIns="91450" spcFirstLastPara="1" rIns="91450" wrap="square" tIns="91450">
            <a:noAutofit/>
          </a:bodyPr>
          <a:lstStyle/>
          <a:p>
            <a:pPr indent="0" lvl="0" marL="0" rtl="0" algn="l">
              <a:spcBef>
                <a:spcPts val="0"/>
              </a:spcBef>
              <a:spcAft>
                <a:spcPts val="0"/>
              </a:spcAft>
              <a:buNone/>
            </a:pPr>
            <a:r>
              <a:rPr b="1" lang="en">
                <a:solidFill>
                  <a:srgbClr val="046773"/>
                </a:solidFill>
              </a:rPr>
              <a:t>Key Insights from Respondents:</a:t>
            </a:r>
            <a:endParaRPr b="1">
              <a:solidFill>
                <a:srgbClr val="046773"/>
              </a:solidFill>
            </a:endParaRPr>
          </a:p>
          <a:p>
            <a:pPr indent="0" lvl="0" marL="0" rtl="0" algn="l">
              <a:spcBef>
                <a:spcPts val="800"/>
              </a:spcBef>
              <a:spcAft>
                <a:spcPts val="0"/>
              </a:spcAft>
              <a:buNone/>
            </a:pPr>
            <a:r>
              <a:rPr lang="en"/>
              <a:t>“It’s key to focus on AEO, hyper-personalization, optimizing for AI summaries, and boosting brand authority.”</a:t>
            </a:r>
            <a:endParaRPr/>
          </a:p>
          <a:p>
            <a:pPr indent="0" lvl="0" marL="0" rtl="0" algn="l">
              <a:spcBef>
                <a:spcPts val="800"/>
              </a:spcBef>
              <a:spcAft>
                <a:spcPts val="0"/>
              </a:spcAft>
              <a:buNone/>
            </a:pPr>
            <a:r>
              <a:rPr b="1" lang="en"/>
              <a:t>"AI search will drive content strategy, visibility, and measurable marketing ROI."</a:t>
            </a:r>
            <a:endParaRPr b="1"/>
          </a:p>
          <a:p>
            <a:pPr indent="0" lvl="0" marL="0" rtl="0" algn="l">
              <a:spcBef>
                <a:spcPts val="800"/>
              </a:spcBef>
              <a:spcAft>
                <a:spcPts val="0"/>
              </a:spcAft>
              <a:buNone/>
            </a:pPr>
            <a:r>
              <a:rPr lang="en"/>
              <a:t>"AI search and answer engines will transform marketing to be more personalized and targeted to assist us in delivering the right content to the right audience at the right time."</a:t>
            </a:r>
            <a:endParaRPr/>
          </a:p>
          <a:p>
            <a:pPr indent="0" lvl="0" marL="0" rtl="0" algn="l">
              <a:spcBef>
                <a:spcPts val="800"/>
              </a:spcBef>
              <a:spcAft>
                <a:spcPts val="800"/>
              </a:spcAft>
              <a:buNone/>
            </a:pPr>
            <a:r>
              <a:rPr b="1" lang="en"/>
              <a:t>"AI search will guide monitoring, protect brand authority, and inform measurable marketing outcomes in 2026."</a:t>
            </a:r>
            <a:endParaRPr b="1"/>
          </a:p>
        </p:txBody>
      </p:sp>
      <p:sp>
        <p:nvSpPr>
          <p:cNvPr id="687" name="Google Shape;687;p90"/>
          <p:cNvSpPr txBox="1"/>
          <p:nvPr/>
        </p:nvSpPr>
        <p:spPr>
          <a:xfrm>
            <a:off x="4775" y="280775"/>
            <a:ext cx="1442400" cy="222900"/>
          </a:xfrm>
          <a:prstGeom prst="rect">
            <a:avLst/>
          </a:prstGeom>
          <a:solidFill>
            <a:srgbClr val="046773"/>
          </a:solidFill>
          <a:ln>
            <a:noFill/>
          </a:ln>
        </p:spPr>
        <p:txBody>
          <a:bodyPr anchorCtr="0" anchor="ctr" bIns="69750" lIns="69750" spcFirstLastPara="1" rIns="69750" wrap="square" tIns="69750">
            <a:noAutofit/>
          </a:bodyPr>
          <a:lstStyle/>
          <a:p>
            <a:pPr indent="0" lvl="0" marL="457200" rtl="0" algn="l">
              <a:spcBef>
                <a:spcPts val="0"/>
              </a:spcBef>
              <a:spcAft>
                <a:spcPts val="0"/>
              </a:spcAft>
              <a:buNone/>
            </a:pPr>
            <a:r>
              <a:rPr b="1" lang="en" sz="800">
                <a:solidFill>
                  <a:schemeClr val="lt1"/>
                </a:solidFill>
                <a:latin typeface="Nunito Sans"/>
                <a:ea typeface="Nunito Sans"/>
                <a:cs typeface="Nunito Sans"/>
                <a:sym typeface="Nunito Sans"/>
              </a:rPr>
              <a:t>AEO</a:t>
            </a:r>
            <a:r>
              <a:rPr b="1" lang="en" sz="800">
                <a:solidFill>
                  <a:schemeClr val="lt1"/>
                </a:solidFill>
                <a:latin typeface="Nunito Sans"/>
                <a:ea typeface="Nunito Sans"/>
                <a:cs typeface="Nunito Sans"/>
                <a:sym typeface="Nunito Sans"/>
              </a:rPr>
              <a:t>/GEO in 2026</a:t>
            </a:r>
            <a:endParaRPr b="1" sz="800">
              <a:solidFill>
                <a:schemeClr val="lt1"/>
              </a:solidFill>
              <a:latin typeface="Nunito Sans"/>
              <a:ea typeface="Nunito Sans"/>
              <a:cs typeface="Nunito Sans"/>
              <a:sym typeface="Nunito Sans"/>
            </a:endParaRPr>
          </a:p>
        </p:txBody>
      </p:sp>
      <p:cxnSp>
        <p:nvCxnSpPr>
          <p:cNvPr id="688" name="Google Shape;688;p90"/>
          <p:cNvCxnSpPr/>
          <p:nvPr/>
        </p:nvCxnSpPr>
        <p:spPr>
          <a:xfrm>
            <a:off x="5088150" y="2691425"/>
            <a:ext cx="3106500" cy="0"/>
          </a:xfrm>
          <a:prstGeom prst="straightConnector1">
            <a:avLst/>
          </a:prstGeom>
          <a:noFill/>
          <a:ln cap="flat" cmpd="sng" w="9525">
            <a:solidFill>
              <a:srgbClr val="999999"/>
            </a:solidFill>
            <a:prstDash val="dot"/>
            <a:round/>
            <a:headEnd len="med" w="med" type="none"/>
            <a:tailEnd len="med" w="med" type="none"/>
          </a:ln>
        </p:spPr>
      </p:cxnSp>
      <p:cxnSp>
        <p:nvCxnSpPr>
          <p:cNvPr id="689" name="Google Shape;689;p90"/>
          <p:cNvCxnSpPr/>
          <p:nvPr/>
        </p:nvCxnSpPr>
        <p:spPr>
          <a:xfrm>
            <a:off x="5088150" y="3136975"/>
            <a:ext cx="3106500" cy="0"/>
          </a:xfrm>
          <a:prstGeom prst="straightConnector1">
            <a:avLst/>
          </a:prstGeom>
          <a:noFill/>
          <a:ln cap="flat" cmpd="sng" w="9525">
            <a:solidFill>
              <a:srgbClr val="999999"/>
            </a:solidFill>
            <a:prstDash val="dot"/>
            <a:round/>
            <a:headEnd len="med" w="med" type="none"/>
            <a:tailEnd len="med" w="med" type="none"/>
          </a:ln>
        </p:spPr>
      </p:cxnSp>
      <p:cxnSp>
        <p:nvCxnSpPr>
          <p:cNvPr id="690" name="Google Shape;690;p90"/>
          <p:cNvCxnSpPr/>
          <p:nvPr/>
        </p:nvCxnSpPr>
        <p:spPr>
          <a:xfrm>
            <a:off x="5088150" y="3947825"/>
            <a:ext cx="3106500" cy="0"/>
          </a:xfrm>
          <a:prstGeom prst="straightConnector1">
            <a:avLst/>
          </a:prstGeom>
          <a:noFill/>
          <a:ln cap="flat" cmpd="sng" w="9525">
            <a:solidFill>
              <a:srgbClr val="999999"/>
            </a:solidFill>
            <a:prstDash val="dot"/>
            <a:round/>
            <a:headEnd len="med" w="med" type="none"/>
            <a:tailEnd len="med" w="med" type="none"/>
          </a:ln>
        </p:spPr>
      </p:cxn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4" name="Shape 694"/>
        <p:cNvGrpSpPr/>
        <p:nvPr/>
      </p:nvGrpSpPr>
      <p:grpSpPr>
        <a:xfrm>
          <a:off x="0" y="0"/>
          <a:ext cx="0" cy="0"/>
          <a:chOff x="0" y="0"/>
          <a:chExt cx="0" cy="0"/>
        </a:xfrm>
      </p:grpSpPr>
      <p:sp>
        <p:nvSpPr>
          <p:cNvPr id="695" name="Google Shape;695;p91"/>
          <p:cNvSpPr/>
          <p:nvPr/>
        </p:nvSpPr>
        <p:spPr>
          <a:xfrm>
            <a:off x="4737900" y="1453825"/>
            <a:ext cx="3788100" cy="3438000"/>
          </a:xfrm>
          <a:prstGeom prst="roundRect">
            <a:avLst>
              <a:gd fmla="val 6657" name="adj"/>
            </a:avLst>
          </a:prstGeom>
          <a:solidFill>
            <a:schemeClr val="dk2"/>
          </a:solidFill>
          <a:ln>
            <a:noFill/>
          </a:ln>
        </p:spPr>
        <p:txBody>
          <a:bodyPr anchorCtr="0" anchor="ctr" bIns="91425" lIns="274300" spcFirstLastPara="1" rIns="182875" wrap="square" tIns="91425">
            <a:noAutofit/>
          </a:bodyPr>
          <a:lstStyle/>
          <a:p>
            <a:pPr indent="0" lvl="0" marL="0" rtl="0" algn="l">
              <a:lnSpc>
                <a:spcPct val="115000"/>
              </a:lnSpc>
              <a:spcBef>
                <a:spcPts val="0"/>
              </a:spcBef>
              <a:spcAft>
                <a:spcPts val="800"/>
              </a:spcAft>
              <a:buNone/>
            </a:pPr>
            <a:r>
              <a:t/>
            </a:r>
            <a:endParaRPr sz="1000">
              <a:latin typeface="Nunito Sans"/>
              <a:ea typeface="Nunito Sans"/>
              <a:cs typeface="Nunito Sans"/>
              <a:sym typeface="Nunito Sans"/>
            </a:endParaRPr>
          </a:p>
        </p:txBody>
      </p:sp>
      <p:sp>
        <p:nvSpPr>
          <p:cNvPr id="696" name="Google Shape;696;p91"/>
          <p:cNvSpPr txBox="1"/>
          <p:nvPr>
            <p:ph idx="2" type="body"/>
          </p:nvPr>
        </p:nvSpPr>
        <p:spPr>
          <a:xfrm>
            <a:off x="4923108" y="1595025"/>
            <a:ext cx="3408600" cy="3159000"/>
          </a:xfrm>
          <a:prstGeom prst="rect">
            <a:avLst/>
          </a:prstGeom>
        </p:spPr>
        <p:txBody>
          <a:bodyPr anchorCtr="0" anchor="t" bIns="91450" lIns="91450" spcFirstLastPara="1" rIns="91450" wrap="square" tIns="91450">
            <a:noAutofit/>
          </a:bodyPr>
          <a:lstStyle/>
          <a:p>
            <a:pPr indent="0" lvl="0" marL="0" rtl="0" algn="l">
              <a:spcBef>
                <a:spcPts val="0"/>
              </a:spcBef>
              <a:spcAft>
                <a:spcPts val="0"/>
              </a:spcAft>
              <a:buNone/>
            </a:pPr>
            <a:r>
              <a:rPr b="1" lang="en">
                <a:solidFill>
                  <a:srgbClr val="046773"/>
                </a:solidFill>
              </a:rPr>
              <a:t>Key Insights from Respondents:</a:t>
            </a:r>
            <a:endParaRPr b="1">
              <a:solidFill>
                <a:srgbClr val="046773"/>
              </a:solidFill>
            </a:endParaRPr>
          </a:p>
          <a:p>
            <a:pPr indent="0" lvl="0" marL="0" rtl="0" algn="l">
              <a:spcBef>
                <a:spcPts val="800"/>
              </a:spcBef>
              <a:spcAft>
                <a:spcPts val="0"/>
              </a:spcAft>
              <a:buNone/>
            </a:pPr>
            <a:r>
              <a:rPr lang="en"/>
              <a:t>"AI content specialists, data analysts, SEO strategists, and monitoring technologies are needed."</a:t>
            </a:r>
            <a:endParaRPr/>
          </a:p>
          <a:p>
            <a:pPr indent="0" lvl="0" marL="0" rtl="0" algn="l">
              <a:spcBef>
                <a:spcPts val="800"/>
              </a:spcBef>
              <a:spcAft>
                <a:spcPts val="0"/>
              </a:spcAft>
              <a:buNone/>
            </a:pPr>
            <a:r>
              <a:rPr b="1" lang="en"/>
              <a:t>"Enterprises will need to develop new roles like AEO and GEO specialists, acquire skills in conversational writing, structured data markup, and entity recognition.”</a:t>
            </a:r>
            <a:endParaRPr b="1"/>
          </a:p>
          <a:p>
            <a:pPr indent="0" lvl="0" marL="0" rtl="0" algn="l">
              <a:spcBef>
                <a:spcPts val="800"/>
              </a:spcBef>
              <a:spcAft>
                <a:spcPts val="0"/>
              </a:spcAft>
              <a:buNone/>
            </a:pPr>
            <a:r>
              <a:rPr lang="en"/>
              <a:t>"Enterprises will need AI strategists, prompt enginess, and structured-data experts to optimize for AEO/GEO."</a:t>
            </a:r>
            <a:endParaRPr/>
          </a:p>
          <a:p>
            <a:pPr indent="0" lvl="0" marL="0" rtl="0" algn="l">
              <a:spcBef>
                <a:spcPts val="800"/>
              </a:spcBef>
              <a:spcAft>
                <a:spcPts val="0"/>
              </a:spcAft>
              <a:buNone/>
            </a:pPr>
            <a:r>
              <a:rPr b="1" lang="en"/>
              <a:t>"Skilled leaders who can manage workforce adaptation and guide enterprise-wide adoption of new technologies."</a:t>
            </a:r>
            <a:endParaRPr b="1"/>
          </a:p>
          <a:p>
            <a:pPr indent="0" lvl="0" marL="0" rtl="0" algn="l">
              <a:spcBef>
                <a:spcPts val="800"/>
              </a:spcBef>
              <a:spcAft>
                <a:spcPts val="800"/>
              </a:spcAft>
              <a:buNone/>
            </a:pPr>
            <a:r>
              <a:rPr lang="en"/>
              <a:t>"We will need to make sure all levels of the organization are up to speed on AEO/GEO initiatives."</a:t>
            </a:r>
            <a:endParaRPr/>
          </a:p>
        </p:txBody>
      </p:sp>
      <p:cxnSp>
        <p:nvCxnSpPr>
          <p:cNvPr id="697" name="Google Shape;697;p91"/>
          <p:cNvCxnSpPr/>
          <p:nvPr/>
        </p:nvCxnSpPr>
        <p:spPr>
          <a:xfrm>
            <a:off x="4991358" y="2348525"/>
            <a:ext cx="3268800" cy="0"/>
          </a:xfrm>
          <a:prstGeom prst="straightConnector1">
            <a:avLst/>
          </a:prstGeom>
          <a:noFill/>
          <a:ln cap="flat" cmpd="sng" w="9525">
            <a:solidFill>
              <a:srgbClr val="999999"/>
            </a:solidFill>
            <a:prstDash val="dot"/>
            <a:round/>
            <a:headEnd len="med" w="med" type="none"/>
            <a:tailEnd len="med" w="med" type="none"/>
          </a:ln>
        </p:spPr>
      </p:cxnSp>
      <p:cxnSp>
        <p:nvCxnSpPr>
          <p:cNvPr id="698" name="Google Shape;698;p91"/>
          <p:cNvCxnSpPr/>
          <p:nvPr/>
        </p:nvCxnSpPr>
        <p:spPr>
          <a:xfrm>
            <a:off x="4991358" y="3152421"/>
            <a:ext cx="3268800" cy="0"/>
          </a:xfrm>
          <a:prstGeom prst="straightConnector1">
            <a:avLst/>
          </a:prstGeom>
          <a:noFill/>
          <a:ln cap="flat" cmpd="sng" w="9525">
            <a:solidFill>
              <a:srgbClr val="999999"/>
            </a:solidFill>
            <a:prstDash val="dot"/>
            <a:round/>
            <a:headEnd len="med" w="med" type="none"/>
            <a:tailEnd len="med" w="med" type="none"/>
          </a:ln>
        </p:spPr>
      </p:cxnSp>
      <p:cxnSp>
        <p:nvCxnSpPr>
          <p:cNvPr id="699" name="Google Shape;699;p91"/>
          <p:cNvCxnSpPr/>
          <p:nvPr/>
        </p:nvCxnSpPr>
        <p:spPr>
          <a:xfrm>
            <a:off x="4991358" y="4246450"/>
            <a:ext cx="3268800" cy="0"/>
          </a:xfrm>
          <a:prstGeom prst="straightConnector1">
            <a:avLst/>
          </a:prstGeom>
          <a:noFill/>
          <a:ln cap="flat" cmpd="sng" w="9525">
            <a:solidFill>
              <a:srgbClr val="999999"/>
            </a:solidFill>
            <a:prstDash val="dot"/>
            <a:round/>
            <a:headEnd len="med" w="med" type="none"/>
            <a:tailEnd len="med" w="med" type="none"/>
          </a:ln>
        </p:spPr>
      </p:cxnSp>
      <p:sp>
        <p:nvSpPr>
          <p:cNvPr id="700" name="Google Shape;700;p91"/>
          <p:cNvSpPr txBox="1"/>
          <p:nvPr>
            <p:ph type="ctrTitle"/>
          </p:nvPr>
        </p:nvSpPr>
        <p:spPr>
          <a:xfrm>
            <a:off x="523775" y="639813"/>
            <a:ext cx="7932300" cy="608400"/>
          </a:xfrm>
          <a:prstGeom prst="rect">
            <a:avLst/>
          </a:prstGeom>
        </p:spPr>
        <p:txBody>
          <a:bodyPr anchorCtr="0" anchor="t" bIns="91450" lIns="91450" spcFirstLastPara="1" rIns="91450" wrap="square" tIns="91450">
            <a:noAutofit/>
          </a:bodyPr>
          <a:lstStyle/>
          <a:p>
            <a:pPr indent="0" lvl="0" marL="0" rtl="0" algn="l">
              <a:spcBef>
                <a:spcPts val="0"/>
              </a:spcBef>
              <a:spcAft>
                <a:spcPts val="0"/>
              </a:spcAft>
              <a:buNone/>
            </a:pPr>
            <a:r>
              <a:rPr lang="en" sz="1800"/>
              <a:t>Top AEO/GEO Roles, Skills, &amp; Technologies Enterprises Need for 2026</a:t>
            </a:r>
            <a:endParaRPr sz="1800"/>
          </a:p>
        </p:txBody>
      </p:sp>
      <p:sp>
        <p:nvSpPr>
          <p:cNvPr id="701" name="Google Shape;701;p91"/>
          <p:cNvSpPr txBox="1"/>
          <p:nvPr>
            <p:ph idx="2" type="body"/>
          </p:nvPr>
        </p:nvSpPr>
        <p:spPr>
          <a:xfrm>
            <a:off x="515572" y="1329198"/>
            <a:ext cx="3873000" cy="3195600"/>
          </a:xfrm>
          <a:prstGeom prst="rect">
            <a:avLst/>
          </a:prstGeom>
        </p:spPr>
        <p:txBody>
          <a:bodyPr anchorCtr="0" anchor="t" bIns="91450" lIns="91450" spcFirstLastPara="1" rIns="91450" wrap="square" tIns="91450">
            <a:noAutofit/>
          </a:bodyPr>
          <a:lstStyle/>
          <a:p>
            <a:pPr indent="0" lvl="0" marL="0" rtl="0" algn="l">
              <a:spcBef>
                <a:spcPts val="0"/>
              </a:spcBef>
              <a:spcAft>
                <a:spcPts val="0"/>
              </a:spcAft>
              <a:buNone/>
            </a:pPr>
            <a:r>
              <a:rPr lang="en"/>
              <a:t>Here are the consistent themes we saw come up around the top AEO/GEO roles, skills, and technologies respondents are prioritizing for 2026 and beyond.</a:t>
            </a:r>
            <a:endParaRPr b="1"/>
          </a:p>
          <a:p>
            <a:pPr indent="-120650" lvl="0" marL="285750" rtl="0" algn="l">
              <a:spcBef>
                <a:spcPts val="800"/>
              </a:spcBef>
              <a:spcAft>
                <a:spcPts val="0"/>
              </a:spcAft>
              <a:buClr>
                <a:srgbClr val="046773"/>
              </a:buClr>
              <a:buSzPts val="1000"/>
              <a:buChar char="●"/>
            </a:pPr>
            <a:r>
              <a:rPr b="1" lang="en">
                <a:solidFill>
                  <a:srgbClr val="046773"/>
                </a:solidFill>
              </a:rPr>
              <a:t>Hiring for </a:t>
            </a:r>
            <a:r>
              <a:rPr b="1" lang="en">
                <a:solidFill>
                  <a:srgbClr val="046773"/>
                </a:solidFill>
              </a:rPr>
              <a:t>speci</a:t>
            </a:r>
            <a:r>
              <a:rPr b="1" lang="en">
                <a:solidFill>
                  <a:srgbClr val="046773"/>
                </a:solidFill>
              </a:rPr>
              <a:t>alized AI roles:</a:t>
            </a:r>
            <a:r>
              <a:rPr lang="en">
                <a:solidFill>
                  <a:srgbClr val="046773"/>
                </a:solidFill>
              </a:rPr>
              <a:t> </a:t>
            </a:r>
            <a:r>
              <a:rPr lang="en"/>
              <a:t>Leaders are planning to hire for new, highly specialized roles, like AI strategists, AI content strategists, AEO/GEO data analysts, and AEO/SEO experts/specialists.</a:t>
            </a:r>
            <a:endParaRPr/>
          </a:p>
          <a:p>
            <a:pPr indent="-120650" lvl="0" marL="285750" rtl="0" algn="l">
              <a:spcBef>
                <a:spcPts val="0"/>
              </a:spcBef>
              <a:spcAft>
                <a:spcPts val="0"/>
              </a:spcAft>
              <a:buClr>
                <a:srgbClr val="046773"/>
              </a:buClr>
              <a:buSzPts val="1000"/>
              <a:buChar char="●"/>
            </a:pPr>
            <a:r>
              <a:rPr b="1" lang="en">
                <a:solidFill>
                  <a:srgbClr val="046773"/>
                </a:solidFill>
              </a:rPr>
              <a:t>Improving technical SEO &amp; </a:t>
            </a:r>
            <a:r>
              <a:rPr b="1" lang="en">
                <a:solidFill>
                  <a:srgbClr val="046773"/>
                </a:solidFill>
              </a:rPr>
              <a:t>content skills</a:t>
            </a:r>
            <a:r>
              <a:rPr b="1" lang="en">
                <a:solidFill>
                  <a:srgbClr val="046773"/>
                </a:solidFill>
              </a:rPr>
              <a:t>: </a:t>
            </a:r>
            <a:r>
              <a:rPr lang="en"/>
              <a:t>Traditional SEO skills are insufficient. The future requires expertise in structured data, semantic search, and creating content for generative search and answer engines specifically.</a:t>
            </a:r>
            <a:endParaRPr/>
          </a:p>
          <a:p>
            <a:pPr indent="-120650" lvl="0" marL="285750" rtl="0" algn="l">
              <a:spcBef>
                <a:spcPts val="0"/>
              </a:spcBef>
              <a:spcAft>
                <a:spcPts val="0"/>
              </a:spcAft>
              <a:buClr>
                <a:srgbClr val="046773"/>
              </a:buClr>
              <a:buSzPts val="1000"/>
              <a:buChar char="●"/>
            </a:pPr>
            <a:r>
              <a:rPr b="1" lang="en">
                <a:solidFill>
                  <a:srgbClr val="046773"/>
                </a:solidFill>
              </a:rPr>
              <a:t>Broad u</a:t>
            </a:r>
            <a:r>
              <a:rPr b="1" lang="en">
                <a:solidFill>
                  <a:srgbClr val="046773"/>
                </a:solidFill>
              </a:rPr>
              <a:t>pskilling</a:t>
            </a:r>
            <a:r>
              <a:rPr b="1" lang="en">
                <a:solidFill>
                  <a:srgbClr val="046773"/>
                </a:solidFill>
              </a:rPr>
              <a:t> &amp; adaptability:</a:t>
            </a:r>
            <a:r>
              <a:rPr lang="en">
                <a:solidFill>
                  <a:srgbClr val="046773"/>
                </a:solidFill>
              </a:rPr>
              <a:t> </a:t>
            </a:r>
            <a:r>
              <a:rPr lang="en"/>
              <a:t>Leaders are planning for broad organizational training, focusing on AI literacy and flexibility.</a:t>
            </a:r>
            <a:endParaRPr/>
          </a:p>
          <a:p>
            <a:pPr indent="-120650" lvl="0" marL="285750" rtl="0" algn="l">
              <a:spcBef>
                <a:spcPts val="0"/>
              </a:spcBef>
              <a:spcAft>
                <a:spcPts val="0"/>
              </a:spcAft>
              <a:buClr>
                <a:srgbClr val="046773"/>
              </a:buClr>
              <a:buSzPts val="1000"/>
              <a:buChar char="●"/>
            </a:pPr>
            <a:r>
              <a:rPr b="1" lang="en">
                <a:solidFill>
                  <a:srgbClr val="046773"/>
                </a:solidFill>
              </a:rPr>
              <a:t>AI Agents &amp; MCPs</a:t>
            </a:r>
            <a:r>
              <a:rPr lang="en"/>
              <a:t>: Leaders recognize the emerging role of MCP servers and the need to invest and deploy them so AI agents can interact with their data directly as more users leverage answer engines and agents.</a:t>
            </a:r>
            <a:endParaRPr/>
          </a:p>
        </p:txBody>
      </p:sp>
      <p:sp>
        <p:nvSpPr>
          <p:cNvPr id="702" name="Google Shape;702;p91"/>
          <p:cNvSpPr txBox="1"/>
          <p:nvPr/>
        </p:nvSpPr>
        <p:spPr>
          <a:xfrm>
            <a:off x="4775" y="280775"/>
            <a:ext cx="1442400" cy="222900"/>
          </a:xfrm>
          <a:prstGeom prst="rect">
            <a:avLst/>
          </a:prstGeom>
          <a:solidFill>
            <a:srgbClr val="046773"/>
          </a:solidFill>
          <a:ln>
            <a:noFill/>
          </a:ln>
        </p:spPr>
        <p:txBody>
          <a:bodyPr anchorCtr="0" anchor="ctr" bIns="69750" lIns="69750" spcFirstLastPara="1" rIns="69750" wrap="square" tIns="69750">
            <a:noAutofit/>
          </a:bodyPr>
          <a:lstStyle/>
          <a:p>
            <a:pPr indent="0" lvl="0" marL="457200" rtl="0" algn="l">
              <a:spcBef>
                <a:spcPts val="0"/>
              </a:spcBef>
              <a:spcAft>
                <a:spcPts val="0"/>
              </a:spcAft>
              <a:buNone/>
            </a:pPr>
            <a:r>
              <a:rPr b="1" lang="en" sz="800">
                <a:solidFill>
                  <a:schemeClr val="lt1"/>
                </a:solidFill>
                <a:latin typeface="Nunito Sans"/>
                <a:ea typeface="Nunito Sans"/>
                <a:cs typeface="Nunito Sans"/>
                <a:sym typeface="Nunito Sans"/>
              </a:rPr>
              <a:t>AEO</a:t>
            </a:r>
            <a:r>
              <a:rPr b="1" lang="en" sz="800">
                <a:solidFill>
                  <a:schemeClr val="lt1"/>
                </a:solidFill>
                <a:latin typeface="Nunito Sans"/>
                <a:ea typeface="Nunito Sans"/>
                <a:cs typeface="Nunito Sans"/>
                <a:sym typeface="Nunito Sans"/>
              </a:rPr>
              <a:t>/GEO in 2026</a:t>
            </a:r>
            <a:endParaRPr b="1" sz="800">
              <a:solidFill>
                <a:schemeClr val="lt1"/>
              </a:solidFill>
              <a:latin typeface="Nunito Sans"/>
              <a:ea typeface="Nunito Sans"/>
              <a:cs typeface="Nunito Sans"/>
              <a:sym typeface="Nunito Sans"/>
            </a:endParaRPr>
          </a:p>
        </p:txBody>
      </p:sp>
      <p:cxnSp>
        <p:nvCxnSpPr>
          <p:cNvPr id="703" name="Google Shape;703;p91"/>
          <p:cNvCxnSpPr/>
          <p:nvPr/>
        </p:nvCxnSpPr>
        <p:spPr>
          <a:xfrm>
            <a:off x="4991358" y="3620146"/>
            <a:ext cx="3268800" cy="0"/>
          </a:xfrm>
          <a:prstGeom prst="straightConnector1">
            <a:avLst/>
          </a:prstGeom>
          <a:noFill/>
          <a:ln cap="flat" cmpd="sng" w="9525">
            <a:solidFill>
              <a:srgbClr val="999999"/>
            </a:solidFill>
            <a:prstDash val="dot"/>
            <a:round/>
            <a:headEnd len="med" w="med" type="none"/>
            <a:tailEnd len="med" w="med" type="none"/>
          </a:ln>
        </p:spPr>
      </p:cxn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707" name="Shape 707"/>
        <p:cNvGrpSpPr/>
        <p:nvPr/>
      </p:nvGrpSpPr>
      <p:grpSpPr>
        <a:xfrm>
          <a:off x="0" y="0"/>
          <a:ext cx="0" cy="0"/>
          <a:chOff x="0" y="0"/>
          <a:chExt cx="0" cy="0"/>
        </a:xfrm>
      </p:grpSpPr>
      <p:pic>
        <p:nvPicPr>
          <p:cNvPr id="708" name="Google Shape;708;p92" title="2025-Q4-The 2026 AEO Strategy &amp; Investment Report_Slide#29-Banner.png"/>
          <p:cNvPicPr preferRelativeResize="0"/>
          <p:nvPr/>
        </p:nvPicPr>
        <p:blipFill rotWithShape="1">
          <a:blip r:embed="rId3">
            <a:alphaModFix/>
          </a:blip>
          <a:srcRect b="7591" l="0" r="0" t="7591"/>
          <a:stretch/>
        </p:blipFill>
        <p:spPr>
          <a:xfrm>
            <a:off x="0" y="3488675"/>
            <a:ext cx="9144003" cy="1654825"/>
          </a:xfrm>
          <a:prstGeom prst="rect">
            <a:avLst/>
          </a:prstGeom>
          <a:noFill/>
          <a:ln>
            <a:noFill/>
          </a:ln>
        </p:spPr>
      </p:pic>
      <p:pic>
        <p:nvPicPr>
          <p:cNvPr id="709" name="Google Shape;709;p92"/>
          <p:cNvPicPr preferRelativeResize="0"/>
          <p:nvPr/>
        </p:nvPicPr>
        <p:blipFill>
          <a:blip r:embed="rId4">
            <a:alphaModFix/>
          </a:blip>
          <a:stretch>
            <a:fillRect/>
          </a:stretch>
        </p:blipFill>
        <p:spPr>
          <a:xfrm>
            <a:off x="4138697" y="521467"/>
            <a:ext cx="845101" cy="117554"/>
          </a:xfrm>
          <a:prstGeom prst="rect">
            <a:avLst/>
          </a:prstGeom>
          <a:noFill/>
          <a:ln>
            <a:noFill/>
          </a:ln>
        </p:spPr>
      </p:pic>
      <p:sp>
        <p:nvSpPr>
          <p:cNvPr id="710" name="Google Shape;710;p92">
            <a:hlinkClick r:id="rId5"/>
          </p:cNvPr>
          <p:cNvSpPr txBox="1"/>
          <p:nvPr/>
        </p:nvSpPr>
        <p:spPr>
          <a:xfrm>
            <a:off x="3544286" y="3770528"/>
            <a:ext cx="2055600" cy="450300"/>
          </a:xfrm>
          <a:prstGeom prst="rect">
            <a:avLst/>
          </a:prstGeom>
          <a:solidFill>
            <a:srgbClr val="89C32E"/>
          </a:solidFill>
          <a:ln>
            <a:noFill/>
          </a:ln>
        </p:spPr>
        <p:txBody>
          <a:bodyPr anchorCtr="0" anchor="ctr" bIns="69750" lIns="69750" spcFirstLastPara="1" rIns="69750" wrap="square" tIns="69750">
            <a:noAutofit/>
          </a:bodyPr>
          <a:lstStyle/>
          <a:p>
            <a:pPr indent="0" lvl="0" marL="0" rtl="0" algn="ctr">
              <a:spcBef>
                <a:spcPts val="0"/>
              </a:spcBef>
              <a:spcAft>
                <a:spcPts val="0"/>
              </a:spcAft>
              <a:buNone/>
            </a:pPr>
            <a:r>
              <a:rPr b="1" lang="en" sz="1100">
                <a:solidFill>
                  <a:schemeClr val="dk1"/>
                </a:solidFill>
                <a:uFill>
                  <a:noFill/>
                </a:uFill>
                <a:latin typeface="Nunito Sans"/>
                <a:ea typeface="Nunito Sans"/>
                <a:cs typeface="Nunito Sans"/>
                <a:sym typeface="Nunito Sans"/>
                <a:hlinkClick r:id="rId6">
                  <a:extLst>
                    <a:ext uri="{A12FA001-AC4F-418D-AE19-62706E023703}">
                      <ahyp:hlinkClr val="tx"/>
                    </a:ext>
                  </a:extLst>
                </a:hlinkClick>
              </a:rPr>
              <a:t>Try Conductor for free</a:t>
            </a:r>
            <a:endParaRPr b="1" sz="1100">
              <a:solidFill>
                <a:schemeClr val="dk1"/>
              </a:solidFill>
              <a:latin typeface="Nunito Sans"/>
              <a:ea typeface="Nunito Sans"/>
              <a:cs typeface="Nunito Sans"/>
              <a:sym typeface="Nunito Sans"/>
            </a:endParaRPr>
          </a:p>
        </p:txBody>
      </p:sp>
      <p:sp>
        <p:nvSpPr>
          <p:cNvPr id="711" name="Google Shape;711;p92"/>
          <p:cNvSpPr txBox="1"/>
          <p:nvPr/>
        </p:nvSpPr>
        <p:spPr>
          <a:xfrm>
            <a:off x="1806499" y="4347100"/>
            <a:ext cx="5445600" cy="504900"/>
          </a:xfrm>
          <a:prstGeom prst="rect">
            <a:avLst/>
          </a:prstGeom>
          <a:noFill/>
          <a:ln>
            <a:noFill/>
          </a:ln>
        </p:spPr>
        <p:txBody>
          <a:bodyPr anchorCtr="0" anchor="t" bIns="69750" lIns="69750" spcFirstLastPara="1" rIns="69750" wrap="square" tIns="69750">
            <a:spAutoFit/>
          </a:bodyPr>
          <a:lstStyle/>
          <a:p>
            <a:pPr indent="0" lvl="0" marL="0" rtl="0" algn="ctr">
              <a:lnSpc>
                <a:spcPct val="115000"/>
              </a:lnSpc>
              <a:spcBef>
                <a:spcPts val="0"/>
              </a:spcBef>
              <a:spcAft>
                <a:spcPts val="0"/>
              </a:spcAft>
              <a:buNone/>
            </a:pPr>
            <a:r>
              <a:rPr b="1" lang="en" sz="1100">
                <a:solidFill>
                  <a:srgbClr val="FFFFFF"/>
                </a:solidFill>
                <a:latin typeface="Nunito Sans"/>
                <a:ea typeface="Nunito Sans"/>
                <a:cs typeface="Nunito Sans"/>
                <a:sym typeface="Nunito Sans"/>
              </a:rPr>
              <a:t>Start your free trial of Conductor</a:t>
            </a:r>
            <a:r>
              <a:rPr lang="en" sz="1100">
                <a:solidFill>
                  <a:srgbClr val="FFFFFF"/>
                </a:solidFill>
                <a:latin typeface="Nunito Sans"/>
                <a:ea typeface="Nunito Sans"/>
                <a:cs typeface="Nunito Sans"/>
                <a:sym typeface="Nunito Sans"/>
              </a:rPr>
              <a:t>—the #1 enterprise AEO/GEO platform</a:t>
            </a:r>
            <a:r>
              <a:rPr lang="en" sz="1100">
                <a:solidFill>
                  <a:schemeClr val="lt1"/>
                </a:solidFill>
                <a:latin typeface="Nunito Sans"/>
                <a:ea typeface="Nunito Sans"/>
                <a:cs typeface="Nunito Sans"/>
                <a:sym typeface="Nunito Sans"/>
              </a:rPr>
              <a:t>—</a:t>
            </a:r>
            <a:r>
              <a:rPr lang="en" sz="1100">
                <a:solidFill>
                  <a:srgbClr val="FFFFFF"/>
                </a:solidFill>
                <a:latin typeface="Nunito Sans"/>
                <a:ea typeface="Nunito Sans"/>
                <a:cs typeface="Nunito Sans"/>
                <a:sym typeface="Nunito Sans"/>
              </a:rPr>
              <a:t>for a complete picture of your digital visibility and actionable optimization intelligence</a:t>
            </a:r>
            <a:r>
              <a:rPr lang="en" sz="1100">
                <a:solidFill>
                  <a:srgbClr val="FFFFFF"/>
                </a:solidFill>
                <a:latin typeface="Nunito Sans"/>
                <a:ea typeface="Nunito Sans"/>
                <a:cs typeface="Nunito Sans"/>
                <a:sym typeface="Nunito Sans"/>
              </a:rPr>
              <a:t>.</a:t>
            </a:r>
            <a:endParaRPr sz="1100">
              <a:solidFill>
                <a:srgbClr val="FFFFFF"/>
              </a:solidFill>
              <a:latin typeface="Nunito Sans"/>
              <a:ea typeface="Nunito Sans"/>
              <a:cs typeface="Nunito Sans"/>
              <a:sym typeface="Nunito Sans"/>
            </a:endParaRPr>
          </a:p>
        </p:txBody>
      </p:sp>
      <p:sp>
        <p:nvSpPr>
          <p:cNvPr id="712" name="Google Shape;712;p92"/>
          <p:cNvSpPr txBox="1"/>
          <p:nvPr>
            <p:ph idx="4294967295" type="subTitle"/>
          </p:nvPr>
        </p:nvSpPr>
        <p:spPr>
          <a:xfrm>
            <a:off x="905900" y="1423050"/>
            <a:ext cx="7246800" cy="1871400"/>
          </a:xfrm>
          <a:prstGeom prst="rect">
            <a:avLst/>
          </a:prstGeom>
        </p:spPr>
        <p:txBody>
          <a:bodyPr anchorCtr="0" anchor="t" bIns="91450" lIns="91450" spcFirstLastPara="1" rIns="91450" wrap="square" tIns="91450">
            <a:noAutofit/>
          </a:bodyPr>
          <a:lstStyle/>
          <a:p>
            <a:pPr indent="0" lvl="0" marL="0" rtl="0" algn="ctr">
              <a:spcBef>
                <a:spcPts val="0"/>
              </a:spcBef>
              <a:spcAft>
                <a:spcPts val="0"/>
              </a:spcAft>
              <a:buNone/>
            </a:pPr>
            <a:r>
              <a:rPr lang="en" sz="1200"/>
              <a:t>The transition to AI-powered search is ramping up, fundamentally redefining digital discoverability. </a:t>
            </a:r>
            <a:endParaRPr sz="1200"/>
          </a:p>
          <a:p>
            <a:pPr indent="0" lvl="0" marL="0" rtl="0" algn="ctr">
              <a:spcBef>
                <a:spcPts val="800"/>
              </a:spcBef>
              <a:spcAft>
                <a:spcPts val="0"/>
              </a:spcAft>
              <a:buNone/>
            </a:pPr>
            <a:r>
              <a:rPr lang="en" sz="1200"/>
              <a:t>The future remains bright with </a:t>
            </a:r>
            <a:r>
              <a:rPr b="1" lang="en" sz="1200">
                <a:solidFill>
                  <a:srgbClr val="046773"/>
                </a:solidFill>
              </a:rPr>
              <a:t>97% of digital leaders reporting a positive impact from AEO/GEO in 2025</a:t>
            </a:r>
            <a:r>
              <a:rPr lang="en" sz="1200"/>
              <a:t>, driving 94% to increase their related investments in 2026. </a:t>
            </a:r>
            <a:endParaRPr sz="1200"/>
          </a:p>
          <a:p>
            <a:pPr indent="0" lvl="0" marL="0" rtl="0" algn="ctr">
              <a:spcBef>
                <a:spcPts val="800"/>
              </a:spcBef>
              <a:spcAft>
                <a:spcPts val="800"/>
              </a:spcAft>
              <a:buNone/>
            </a:pPr>
            <a:r>
              <a:rPr lang="en" sz="1200"/>
              <a:t>For enterprise organizations, AEO/GEO success hinges on investing in internal AEO/GEO expertise, expanding brand authority, and investing in a fully integrated AEO platform to unify visibility data and scale content optimization. This holistic approach is what will separate successful organizations from the competition and ensure sustained relevance in the age of AI.</a:t>
            </a:r>
            <a:endParaRPr sz="1200"/>
          </a:p>
        </p:txBody>
      </p:sp>
      <p:sp>
        <p:nvSpPr>
          <p:cNvPr id="713" name="Google Shape;713;p92"/>
          <p:cNvSpPr txBox="1"/>
          <p:nvPr/>
        </p:nvSpPr>
        <p:spPr>
          <a:xfrm>
            <a:off x="1838451" y="639004"/>
            <a:ext cx="5445600" cy="535200"/>
          </a:xfrm>
          <a:prstGeom prst="rect">
            <a:avLst/>
          </a:prstGeom>
          <a:noFill/>
          <a:ln>
            <a:noFill/>
          </a:ln>
        </p:spPr>
        <p:txBody>
          <a:bodyPr anchorCtr="0" anchor="t" bIns="93000" lIns="93000" spcFirstLastPara="1" rIns="93000" wrap="square" tIns="93000">
            <a:noAutofit/>
          </a:bodyPr>
          <a:lstStyle/>
          <a:p>
            <a:pPr indent="0" lvl="0" marL="0" rtl="0" algn="ctr">
              <a:spcBef>
                <a:spcPts val="0"/>
              </a:spcBef>
              <a:spcAft>
                <a:spcPts val="0"/>
              </a:spcAft>
              <a:buNone/>
            </a:pPr>
            <a:r>
              <a:rPr b="1" lang="en" sz="3700">
                <a:solidFill>
                  <a:srgbClr val="046773"/>
                </a:solidFill>
                <a:latin typeface="Nunito Sans"/>
                <a:ea typeface="Nunito Sans"/>
                <a:cs typeface="Nunito Sans"/>
                <a:sym typeface="Nunito Sans"/>
              </a:rPr>
              <a:t>Summary</a:t>
            </a:r>
            <a:endParaRPr b="1" sz="3700">
              <a:solidFill>
                <a:srgbClr val="046773"/>
              </a:solidFill>
              <a:latin typeface="Nunito Sans"/>
              <a:ea typeface="Nunito Sans"/>
              <a:cs typeface="Nunito Sans"/>
              <a:sym typeface="Nunito San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48"/>
          <p:cNvSpPr/>
          <p:nvPr/>
        </p:nvSpPr>
        <p:spPr>
          <a:xfrm>
            <a:off x="310800" y="1243675"/>
            <a:ext cx="8444700" cy="3709800"/>
          </a:xfrm>
          <a:prstGeom prst="roundRect">
            <a:avLst>
              <a:gd fmla="val 6184" name="adj"/>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unito Sans"/>
              <a:ea typeface="Nunito Sans"/>
              <a:cs typeface="Nunito Sans"/>
              <a:sym typeface="Nunito Sans"/>
            </a:endParaRPr>
          </a:p>
        </p:txBody>
      </p:sp>
      <p:sp>
        <p:nvSpPr>
          <p:cNvPr id="314" name="Google Shape;314;p48"/>
          <p:cNvSpPr txBox="1"/>
          <p:nvPr>
            <p:ph type="ctrTitle"/>
          </p:nvPr>
        </p:nvSpPr>
        <p:spPr>
          <a:xfrm>
            <a:off x="526542" y="640538"/>
            <a:ext cx="7932300" cy="541800"/>
          </a:xfrm>
          <a:prstGeom prst="rect">
            <a:avLst/>
          </a:prstGeom>
        </p:spPr>
        <p:txBody>
          <a:bodyPr anchorCtr="0" anchor="t" bIns="91450" lIns="91450" spcFirstLastPara="1" rIns="91450" wrap="square" tIns="91450">
            <a:noAutofit/>
          </a:bodyPr>
          <a:lstStyle/>
          <a:p>
            <a:pPr indent="0" lvl="0" marL="0" rtl="0" algn="l">
              <a:spcBef>
                <a:spcPts val="0"/>
              </a:spcBef>
              <a:spcAft>
                <a:spcPts val="0"/>
              </a:spcAft>
              <a:buNone/>
            </a:pPr>
            <a:r>
              <a:rPr lang="en" sz="1800"/>
              <a:t>Top</a:t>
            </a:r>
            <a:r>
              <a:rPr lang="en" sz="1800"/>
              <a:t> Takeaways</a:t>
            </a:r>
            <a:endParaRPr sz="1800"/>
          </a:p>
        </p:txBody>
      </p:sp>
      <p:sp>
        <p:nvSpPr>
          <p:cNvPr id="315" name="Google Shape;315;p48"/>
          <p:cNvSpPr txBox="1"/>
          <p:nvPr/>
        </p:nvSpPr>
        <p:spPr>
          <a:xfrm>
            <a:off x="4775" y="280775"/>
            <a:ext cx="1553700" cy="222900"/>
          </a:xfrm>
          <a:prstGeom prst="rect">
            <a:avLst/>
          </a:prstGeom>
          <a:solidFill>
            <a:srgbClr val="046773"/>
          </a:solidFill>
          <a:ln>
            <a:noFill/>
          </a:ln>
        </p:spPr>
        <p:txBody>
          <a:bodyPr anchorCtr="0" anchor="ctr" bIns="69750" lIns="69750" spcFirstLastPara="1" rIns="69750" wrap="square" tIns="69750">
            <a:noAutofit/>
          </a:bodyPr>
          <a:lstStyle/>
          <a:p>
            <a:pPr indent="0" lvl="0" marL="457200" rtl="0" algn="l">
              <a:spcBef>
                <a:spcPts val="0"/>
              </a:spcBef>
              <a:spcAft>
                <a:spcPts val="0"/>
              </a:spcAft>
              <a:buNone/>
            </a:pPr>
            <a:r>
              <a:rPr b="1" lang="en" sz="800">
                <a:solidFill>
                  <a:schemeClr val="lt1"/>
                </a:solidFill>
                <a:latin typeface="Nunito Sans"/>
                <a:ea typeface="Nunito Sans"/>
                <a:cs typeface="Nunito Sans"/>
                <a:sym typeface="Nunito Sans"/>
              </a:rPr>
              <a:t>Executive Summary</a:t>
            </a:r>
            <a:endParaRPr b="1" sz="800">
              <a:solidFill>
                <a:schemeClr val="lt1"/>
              </a:solidFill>
              <a:latin typeface="Nunito Sans"/>
              <a:ea typeface="Nunito Sans"/>
              <a:cs typeface="Nunito Sans"/>
              <a:sym typeface="Nunito Sans"/>
            </a:endParaRPr>
          </a:p>
        </p:txBody>
      </p:sp>
      <p:sp>
        <p:nvSpPr>
          <p:cNvPr id="316" name="Google Shape;316;p48"/>
          <p:cNvSpPr txBox="1"/>
          <p:nvPr>
            <p:ph idx="2" type="body"/>
          </p:nvPr>
        </p:nvSpPr>
        <p:spPr>
          <a:xfrm>
            <a:off x="535925" y="1335012"/>
            <a:ext cx="3870300" cy="3423000"/>
          </a:xfrm>
          <a:prstGeom prst="rect">
            <a:avLst/>
          </a:prstGeom>
          <a:noFill/>
          <a:ln>
            <a:noFill/>
          </a:ln>
        </p:spPr>
        <p:txBody>
          <a:bodyPr anchorCtr="0" anchor="t" bIns="91450" lIns="91450" spcFirstLastPara="1" rIns="91450" wrap="square" tIns="91450">
            <a:noAutofit/>
          </a:bodyPr>
          <a:lstStyle/>
          <a:p>
            <a:pPr indent="0" lvl="0" marL="0" marR="177800" rtl="0" algn="l">
              <a:spcBef>
                <a:spcPts val="0"/>
              </a:spcBef>
              <a:spcAft>
                <a:spcPts val="0"/>
              </a:spcAft>
              <a:buNone/>
            </a:pPr>
            <a:r>
              <a:rPr b="1" lang="en" sz="950">
                <a:solidFill>
                  <a:srgbClr val="046773"/>
                </a:solidFill>
              </a:rPr>
              <a:t>On AEO/GEO investment:</a:t>
            </a:r>
            <a:endParaRPr b="1" sz="950">
              <a:solidFill>
                <a:srgbClr val="046773"/>
              </a:solidFill>
            </a:endParaRPr>
          </a:p>
          <a:p>
            <a:pPr indent="-117475" lvl="0" marL="342900" marR="177800" rtl="0" algn="l">
              <a:spcBef>
                <a:spcPts val="800"/>
              </a:spcBef>
              <a:spcAft>
                <a:spcPts val="0"/>
              </a:spcAft>
              <a:buClr>
                <a:srgbClr val="046773"/>
              </a:buClr>
              <a:buSzPts val="950"/>
              <a:buChar char="●"/>
            </a:pPr>
            <a:r>
              <a:rPr lang="en" sz="950"/>
              <a:t>In 2025, enterprises allocated an average of </a:t>
            </a:r>
            <a:r>
              <a:rPr b="1" lang="en" sz="950"/>
              <a:t>12%</a:t>
            </a:r>
            <a:r>
              <a:rPr lang="en" sz="950"/>
              <a:t> </a:t>
            </a:r>
            <a:r>
              <a:rPr b="1" lang="en" sz="950"/>
              <a:t>of digital marketing budgets</a:t>
            </a:r>
            <a:r>
              <a:rPr lang="en" sz="950"/>
              <a:t> to AEO/GEO.</a:t>
            </a:r>
            <a:endParaRPr sz="950"/>
          </a:p>
          <a:p>
            <a:pPr indent="-117475" lvl="0" marL="342900" marR="177800" rtl="0" algn="l">
              <a:spcBef>
                <a:spcPts val="0"/>
              </a:spcBef>
              <a:spcAft>
                <a:spcPts val="0"/>
              </a:spcAft>
              <a:buClr>
                <a:srgbClr val="046773"/>
              </a:buClr>
              <a:buSzPts val="950"/>
              <a:buChar char="●"/>
            </a:pPr>
            <a:r>
              <a:rPr b="1" lang="en" sz="950"/>
              <a:t>56%</a:t>
            </a:r>
            <a:r>
              <a:rPr lang="en" sz="950"/>
              <a:t> of organizations reported a </a:t>
            </a:r>
            <a:r>
              <a:rPr b="1" lang="en" sz="950"/>
              <a:t>high or significant AEO/GEO investment</a:t>
            </a:r>
            <a:r>
              <a:rPr lang="en" sz="950"/>
              <a:t> in 2025</a:t>
            </a:r>
            <a:r>
              <a:rPr lang="en" sz="950"/>
              <a:t>, and </a:t>
            </a:r>
            <a:r>
              <a:rPr b="1" lang="en" sz="950"/>
              <a:t>94% </a:t>
            </a:r>
            <a:r>
              <a:rPr lang="en" sz="950"/>
              <a:t>plan to increase </a:t>
            </a:r>
            <a:r>
              <a:rPr lang="en" sz="950"/>
              <a:t>investments</a:t>
            </a:r>
            <a:r>
              <a:rPr lang="en" sz="950"/>
              <a:t> again in 2026.</a:t>
            </a:r>
            <a:endParaRPr sz="950"/>
          </a:p>
          <a:p>
            <a:pPr indent="-117475" lvl="0" marL="342900" marR="177800" rtl="0" algn="l">
              <a:spcBef>
                <a:spcPts val="0"/>
              </a:spcBef>
              <a:spcAft>
                <a:spcPts val="0"/>
              </a:spcAft>
              <a:buClr>
                <a:srgbClr val="046773"/>
              </a:buClr>
              <a:buSzPts val="950"/>
              <a:buChar char="●"/>
            </a:pPr>
            <a:r>
              <a:rPr b="1" lang="en" sz="950"/>
              <a:t>High-maturity organizations are the most aggressive</a:t>
            </a:r>
            <a:r>
              <a:rPr lang="en" sz="950"/>
              <a:t>,</a:t>
            </a:r>
            <a:r>
              <a:rPr lang="en" sz="950"/>
              <a:t> planning to significantly</a:t>
            </a:r>
            <a:r>
              <a:rPr b="1" lang="en" sz="950"/>
              <a:t> increase AEO/GEO spend</a:t>
            </a:r>
            <a:r>
              <a:rPr lang="en" sz="950"/>
              <a:t> at nearly </a:t>
            </a:r>
            <a:r>
              <a:rPr b="1" lang="en" sz="950"/>
              <a:t>twice the rate </a:t>
            </a:r>
            <a:r>
              <a:rPr lang="en" sz="950"/>
              <a:t>of </a:t>
            </a:r>
            <a:r>
              <a:rPr lang="en" sz="950"/>
              <a:t>medium-maturity</a:t>
            </a:r>
            <a:r>
              <a:rPr lang="en" sz="950"/>
              <a:t> brands in 2026.</a:t>
            </a:r>
            <a:endParaRPr sz="950"/>
          </a:p>
          <a:p>
            <a:pPr indent="-117475" lvl="1" marL="571500" marR="177800" rtl="0" algn="l">
              <a:spcBef>
                <a:spcPts val="0"/>
              </a:spcBef>
              <a:spcAft>
                <a:spcPts val="0"/>
              </a:spcAft>
              <a:buClr>
                <a:srgbClr val="89C32E"/>
              </a:buClr>
              <a:buSzPts val="950"/>
              <a:buChar char="■"/>
            </a:pPr>
            <a:r>
              <a:rPr b="1" lang="en" sz="950"/>
              <a:t>Translation</a:t>
            </a:r>
            <a:r>
              <a:rPr lang="en" sz="950"/>
              <a:t>: The gap between leaders and adopters is widening rapidly. </a:t>
            </a:r>
            <a:endParaRPr sz="950"/>
          </a:p>
          <a:p>
            <a:pPr indent="0" lvl="0" marL="0" marR="177800" rtl="0" algn="l">
              <a:spcBef>
                <a:spcPts val="800"/>
              </a:spcBef>
              <a:spcAft>
                <a:spcPts val="0"/>
              </a:spcAft>
              <a:buNone/>
            </a:pPr>
            <a:r>
              <a:rPr b="1" lang="en" sz="950">
                <a:solidFill>
                  <a:srgbClr val="046773"/>
                </a:solidFill>
              </a:rPr>
              <a:t>On</a:t>
            </a:r>
            <a:r>
              <a:rPr b="1" lang="en" sz="950">
                <a:solidFill>
                  <a:srgbClr val="046773"/>
                </a:solidFill>
              </a:rPr>
              <a:t> AEO/GEO resourcing:</a:t>
            </a:r>
            <a:endParaRPr b="1" sz="950">
              <a:solidFill>
                <a:srgbClr val="046773"/>
              </a:solidFill>
            </a:endParaRPr>
          </a:p>
          <a:p>
            <a:pPr indent="-117475" lvl="0" marL="342900" marR="177800" rtl="0" algn="l">
              <a:spcBef>
                <a:spcPts val="800"/>
              </a:spcBef>
              <a:spcAft>
                <a:spcPts val="0"/>
              </a:spcAft>
              <a:buClr>
                <a:srgbClr val="046773"/>
              </a:buClr>
              <a:buSzPts val="950"/>
              <a:buChar char="●"/>
            </a:pPr>
            <a:r>
              <a:rPr lang="en" sz="950"/>
              <a:t>Enterprises are investing in internal experts instead of outsourcing. </a:t>
            </a:r>
            <a:r>
              <a:rPr b="1" lang="en" sz="950"/>
              <a:t>64%</a:t>
            </a:r>
            <a:r>
              <a:rPr lang="en" sz="950"/>
              <a:t> plan to </a:t>
            </a:r>
            <a:r>
              <a:rPr b="1" lang="en" sz="950"/>
              <a:t>upskill current team members</a:t>
            </a:r>
            <a:r>
              <a:rPr lang="en" sz="950"/>
              <a:t> and </a:t>
            </a:r>
            <a:r>
              <a:rPr b="1" lang="en" sz="950"/>
              <a:t>29% </a:t>
            </a:r>
            <a:r>
              <a:rPr lang="en" sz="950"/>
              <a:t>plan to </a:t>
            </a:r>
            <a:r>
              <a:rPr b="1" lang="en" sz="950"/>
              <a:t>hire new AEO-specific roles</a:t>
            </a:r>
            <a:r>
              <a:rPr lang="en" sz="950"/>
              <a:t> vs. </a:t>
            </a:r>
            <a:r>
              <a:rPr b="1" lang="en" sz="950"/>
              <a:t>just 7% plan to outsource</a:t>
            </a:r>
            <a:r>
              <a:rPr lang="en" sz="950"/>
              <a:t> to an agency or consultants.</a:t>
            </a:r>
            <a:endParaRPr sz="950"/>
          </a:p>
          <a:p>
            <a:pPr indent="-117475" lvl="0" marL="342900" marR="177800" rtl="0" algn="l">
              <a:spcBef>
                <a:spcPts val="0"/>
              </a:spcBef>
              <a:spcAft>
                <a:spcPts val="0"/>
              </a:spcAft>
              <a:buClr>
                <a:srgbClr val="046773"/>
              </a:buClr>
              <a:buSzPts val="950"/>
              <a:buChar char="●"/>
            </a:pPr>
            <a:r>
              <a:rPr lang="en" sz="950"/>
              <a:t>This shift reflects a belief that AEO/GEO expertise will become a long-term, in-house competitive advantage.</a:t>
            </a:r>
            <a:endParaRPr sz="950"/>
          </a:p>
        </p:txBody>
      </p:sp>
      <p:sp>
        <p:nvSpPr>
          <p:cNvPr id="317" name="Google Shape;317;p48"/>
          <p:cNvSpPr txBox="1"/>
          <p:nvPr>
            <p:ph idx="2" type="body"/>
          </p:nvPr>
        </p:nvSpPr>
        <p:spPr>
          <a:xfrm>
            <a:off x="4652100" y="1334998"/>
            <a:ext cx="3870300" cy="3578100"/>
          </a:xfrm>
          <a:prstGeom prst="rect">
            <a:avLst/>
          </a:prstGeom>
          <a:noFill/>
          <a:ln>
            <a:noFill/>
          </a:ln>
        </p:spPr>
        <p:txBody>
          <a:bodyPr anchorCtr="0" anchor="t" bIns="91450" lIns="91450" spcFirstLastPara="1" rIns="91450" wrap="square" tIns="91450">
            <a:noAutofit/>
          </a:bodyPr>
          <a:lstStyle/>
          <a:p>
            <a:pPr indent="0" lvl="0" marL="0" marR="177800" rtl="0" algn="l">
              <a:spcBef>
                <a:spcPts val="0"/>
              </a:spcBef>
              <a:spcAft>
                <a:spcPts val="0"/>
              </a:spcAft>
              <a:buClr>
                <a:schemeClr val="dk1"/>
              </a:buClr>
              <a:buSzPts val="1100"/>
              <a:buFont typeface="Arial"/>
              <a:buNone/>
            </a:pPr>
            <a:r>
              <a:rPr b="1" lang="en" sz="950">
                <a:solidFill>
                  <a:srgbClr val="046773"/>
                </a:solidFill>
              </a:rPr>
              <a:t>On AEO/GEO technology:</a:t>
            </a:r>
            <a:endParaRPr b="1" sz="950">
              <a:solidFill>
                <a:srgbClr val="046773"/>
              </a:solidFill>
            </a:endParaRPr>
          </a:p>
          <a:p>
            <a:pPr indent="-117475" lvl="0" marL="342900" marR="177800" rtl="0" algn="l">
              <a:spcBef>
                <a:spcPts val="800"/>
              </a:spcBef>
              <a:spcAft>
                <a:spcPts val="0"/>
              </a:spcAft>
              <a:buClr>
                <a:srgbClr val="046773"/>
              </a:buClr>
              <a:buSzPts val="950"/>
              <a:buChar char="●"/>
            </a:pPr>
            <a:r>
              <a:rPr b="1" lang="en" sz="950"/>
              <a:t>Data quality </a:t>
            </a:r>
            <a:r>
              <a:rPr lang="en" sz="950"/>
              <a:t>was cited as the </a:t>
            </a:r>
            <a:r>
              <a:rPr b="1" lang="en" sz="950"/>
              <a:t>#1 technology pain point</a:t>
            </a:r>
            <a:r>
              <a:rPr lang="en" sz="950"/>
              <a:t>, driven by the limitations of scraping-based approaches. Leaders favor API-based monitoring for reliable AI visibility tracking. </a:t>
            </a:r>
            <a:endParaRPr sz="950"/>
          </a:p>
          <a:p>
            <a:pPr indent="0" lvl="0" marL="0" marR="177800" rtl="0" algn="l">
              <a:spcBef>
                <a:spcPts val="800"/>
              </a:spcBef>
              <a:spcAft>
                <a:spcPts val="0"/>
              </a:spcAft>
              <a:buNone/>
            </a:pPr>
            <a:r>
              <a:rPr b="1" lang="en" sz="950">
                <a:solidFill>
                  <a:srgbClr val="046773"/>
                </a:solidFill>
              </a:rPr>
              <a:t>On AEO/GEO strategy:</a:t>
            </a:r>
            <a:endParaRPr b="1" sz="950">
              <a:solidFill>
                <a:srgbClr val="046773"/>
              </a:solidFill>
            </a:endParaRPr>
          </a:p>
          <a:p>
            <a:pPr indent="-117475" lvl="0" marL="285750" marR="177800" rtl="0" algn="l">
              <a:spcBef>
                <a:spcPts val="800"/>
              </a:spcBef>
              <a:spcAft>
                <a:spcPts val="0"/>
              </a:spcAft>
              <a:buClr>
                <a:srgbClr val="046773"/>
              </a:buClr>
              <a:buSzPts val="950"/>
              <a:buChar char="●"/>
            </a:pPr>
            <a:r>
              <a:rPr lang="en" sz="950"/>
              <a:t>Adoption</a:t>
            </a:r>
            <a:r>
              <a:rPr lang="en" sz="950"/>
              <a:t> and perceived value of AEO/GEO initiatives are high: </a:t>
            </a:r>
            <a:r>
              <a:rPr b="1" lang="en" sz="950"/>
              <a:t>92% already track AEO/GEO performance</a:t>
            </a:r>
            <a:r>
              <a:rPr lang="en" sz="950"/>
              <a:t>, and </a:t>
            </a:r>
            <a:r>
              <a:rPr b="1" lang="en" sz="950"/>
              <a:t>97%</a:t>
            </a:r>
            <a:r>
              <a:rPr lang="en" sz="950"/>
              <a:t> reported </a:t>
            </a:r>
            <a:r>
              <a:rPr b="1" lang="en" sz="950"/>
              <a:t>AEO/GEO had a positive impact on marketing funnels</a:t>
            </a:r>
            <a:r>
              <a:rPr lang="en" sz="950"/>
              <a:t> in 2025.</a:t>
            </a:r>
            <a:endParaRPr sz="950"/>
          </a:p>
          <a:p>
            <a:pPr indent="-117475" lvl="0" marL="285750" marR="177800" rtl="0" algn="l">
              <a:spcBef>
                <a:spcPts val="0"/>
              </a:spcBef>
              <a:spcAft>
                <a:spcPts val="0"/>
              </a:spcAft>
              <a:buClr>
                <a:srgbClr val="046773"/>
              </a:buClr>
              <a:buSzPts val="950"/>
              <a:buChar char="●"/>
            </a:pPr>
            <a:r>
              <a:rPr lang="en" sz="950"/>
              <a:t>Leaders identified </a:t>
            </a:r>
            <a:r>
              <a:rPr b="1" lang="en" sz="950"/>
              <a:t>increasing AI visibility as their #1 goa</a:t>
            </a:r>
            <a:r>
              <a:rPr lang="en" sz="950"/>
              <a:t>l, but also reported </a:t>
            </a:r>
            <a:r>
              <a:rPr b="1" lang="en" sz="950"/>
              <a:t>generating AI-optimized content at scale is the top challenge</a:t>
            </a:r>
            <a:r>
              <a:rPr lang="en" sz="950"/>
              <a:t>, revealing a major execution gap. </a:t>
            </a:r>
            <a:endParaRPr sz="950"/>
          </a:p>
          <a:p>
            <a:pPr indent="-117475" lvl="0" marL="285750" marR="177800" rtl="0" algn="l">
              <a:spcBef>
                <a:spcPts val="0"/>
              </a:spcBef>
              <a:spcAft>
                <a:spcPts val="0"/>
              </a:spcAft>
              <a:buClr>
                <a:srgbClr val="046773"/>
              </a:buClr>
              <a:buSzPts val="950"/>
              <a:buChar char="●"/>
            </a:pPr>
            <a:r>
              <a:rPr b="1" lang="en" sz="950"/>
              <a:t>ChatGPT contributed the largest share of AI </a:t>
            </a:r>
            <a:r>
              <a:rPr b="1" lang="en" sz="950"/>
              <a:t>referral</a:t>
            </a:r>
            <a:r>
              <a:rPr b="1" lang="en" sz="950"/>
              <a:t> traffic</a:t>
            </a:r>
            <a:r>
              <a:rPr lang="en" sz="950"/>
              <a:t>, affirming its current role as the primary AI visibility channel. </a:t>
            </a:r>
            <a:endParaRPr sz="95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pic>
        <p:nvPicPr>
          <p:cNvPr id="322" name="Google Shape;322;p49" title="2025-Q4-The 2026 AEO Strategy &amp; Investment Report-09.png"/>
          <p:cNvPicPr preferRelativeResize="0"/>
          <p:nvPr/>
        </p:nvPicPr>
        <p:blipFill>
          <a:blip r:embed="rId3">
            <a:alphaModFix/>
          </a:blip>
          <a:stretch>
            <a:fillRect/>
          </a:stretch>
        </p:blipFill>
        <p:spPr>
          <a:xfrm rot="10800000">
            <a:off x="0" y="0"/>
            <a:ext cx="9144003" cy="5143501"/>
          </a:xfrm>
          <a:prstGeom prst="rect">
            <a:avLst/>
          </a:prstGeom>
          <a:noFill/>
          <a:ln>
            <a:noFill/>
          </a:ln>
        </p:spPr>
      </p:pic>
      <p:pic>
        <p:nvPicPr>
          <p:cNvPr id="323" name="Google Shape;323;p49" title="2025-Q4-The 2026 AEO Strategy &amp; Investment Report-08.png"/>
          <p:cNvPicPr preferRelativeResize="0"/>
          <p:nvPr/>
        </p:nvPicPr>
        <p:blipFill rotWithShape="1">
          <a:blip r:embed="rId4">
            <a:alphaModFix/>
          </a:blip>
          <a:srcRect b="4151" l="0" r="24213" t="2755"/>
          <a:stretch/>
        </p:blipFill>
        <p:spPr>
          <a:xfrm>
            <a:off x="5396351" y="1803375"/>
            <a:ext cx="3747651" cy="3340127"/>
          </a:xfrm>
          <a:prstGeom prst="rect">
            <a:avLst/>
          </a:prstGeom>
          <a:noFill/>
          <a:ln>
            <a:noFill/>
          </a:ln>
        </p:spPr>
      </p:pic>
      <p:sp>
        <p:nvSpPr>
          <p:cNvPr id="324" name="Google Shape;324;p49"/>
          <p:cNvSpPr txBox="1"/>
          <p:nvPr>
            <p:ph idx="4294967295" type="ctrTitle"/>
          </p:nvPr>
        </p:nvSpPr>
        <p:spPr>
          <a:xfrm>
            <a:off x="736346" y="3243266"/>
            <a:ext cx="4747800" cy="596100"/>
          </a:xfrm>
          <a:prstGeom prst="rect">
            <a:avLst/>
          </a:prstGeom>
        </p:spPr>
        <p:txBody>
          <a:bodyPr anchorCtr="0" anchor="b" bIns="91450" lIns="91450" spcFirstLastPara="1" rIns="91450" wrap="square" tIns="91450">
            <a:noAutofit/>
          </a:bodyPr>
          <a:lstStyle/>
          <a:p>
            <a:pPr indent="0" lvl="0" marL="0" rtl="0" algn="l">
              <a:spcBef>
                <a:spcPts val="0"/>
              </a:spcBef>
              <a:spcAft>
                <a:spcPts val="0"/>
              </a:spcAft>
              <a:buNone/>
            </a:pPr>
            <a:r>
              <a:rPr lang="en" sz="4200">
                <a:solidFill>
                  <a:schemeClr val="lt1"/>
                </a:solidFill>
              </a:rPr>
              <a:t>Methodology</a:t>
            </a:r>
            <a:endParaRPr sz="4200">
              <a:solidFill>
                <a:schemeClr val="lt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pic>
        <p:nvPicPr>
          <p:cNvPr id="329" name="Google Shape;329;p50" title="2025-Q4-The 2026 AEO Strategy &amp; Investment Report_Slide#8-B.png"/>
          <p:cNvPicPr preferRelativeResize="0"/>
          <p:nvPr/>
        </p:nvPicPr>
        <p:blipFill>
          <a:blip r:embed="rId3">
            <a:alphaModFix/>
          </a:blip>
          <a:stretch>
            <a:fillRect/>
          </a:stretch>
        </p:blipFill>
        <p:spPr>
          <a:xfrm>
            <a:off x="4737900" y="2164247"/>
            <a:ext cx="3442749" cy="2790522"/>
          </a:xfrm>
          <a:prstGeom prst="rect">
            <a:avLst/>
          </a:prstGeom>
          <a:noFill/>
          <a:ln>
            <a:noFill/>
          </a:ln>
        </p:spPr>
      </p:pic>
      <p:pic>
        <p:nvPicPr>
          <p:cNvPr id="330" name="Google Shape;330;p50" title="2025-Q4-The 2026 AEO Strategy &amp; Investment Report_Slide#8-A.png"/>
          <p:cNvPicPr preferRelativeResize="0"/>
          <p:nvPr/>
        </p:nvPicPr>
        <p:blipFill>
          <a:blip r:embed="rId4">
            <a:alphaModFix/>
          </a:blip>
          <a:stretch>
            <a:fillRect/>
          </a:stretch>
        </p:blipFill>
        <p:spPr>
          <a:xfrm>
            <a:off x="981288" y="2174662"/>
            <a:ext cx="3401600" cy="2870100"/>
          </a:xfrm>
          <a:prstGeom prst="rect">
            <a:avLst/>
          </a:prstGeom>
          <a:noFill/>
          <a:ln>
            <a:noFill/>
          </a:ln>
        </p:spPr>
      </p:pic>
      <p:sp>
        <p:nvSpPr>
          <p:cNvPr id="331" name="Google Shape;331;p50"/>
          <p:cNvSpPr txBox="1"/>
          <p:nvPr>
            <p:ph type="ctrTitle"/>
          </p:nvPr>
        </p:nvSpPr>
        <p:spPr>
          <a:xfrm>
            <a:off x="526511" y="640221"/>
            <a:ext cx="7932300" cy="541800"/>
          </a:xfrm>
          <a:prstGeom prst="rect">
            <a:avLst/>
          </a:prstGeom>
        </p:spPr>
        <p:txBody>
          <a:bodyPr anchorCtr="0" anchor="t" bIns="91450" lIns="91450" spcFirstLastPara="1" rIns="91450" wrap="square" tIns="91450">
            <a:noAutofit/>
          </a:bodyPr>
          <a:lstStyle/>
          <a:p>
            <a:pPr indent="0" lvl="0" marL="0" rtl="0" algn="l">
              <a:spcBef>
                <a:spcPts val="0"/>
              </a:spcBef>
              <a:spcAft>
                <a:spcPts val="0"/>
              </a:spcAft>
              <a:buNone/>
            </a:pPr>
            <a:r>
              <a:rPr lang="en" sz="1800"/>
              <a:t>The A</a:t>
            </a:r>
            <a:r>
              <a:rPr lang="en" sz="1800"/>
              <a:t>EO/GEO Strategy &amp; Investment Report</a:t>
            </a:r>
            <a:r>
              <a:rPr lang="en" sz="1800"/>
              <a:t> Survey</a:t>
            </a:r>
            <a:endParaRPr sz="1800"/>
          </a:p>
        </p:txBody>
      </p:sp>
      <p:sp>
        <p:nvSpPr>
          <p:cNvPr id="332" name="Google Shape;332;p50"/>
          <p:cNvSpPr txBox="1"/>
          <p:nvPr>
            <p:ph idx="2" type="body"/>
          </p:nvPr>
        </p:nvSpPr>
        <p:spPr>
          <a:xfrm>
            <a:off x="530219" y="1241900"/>
            <a:ext cx="3875100" cy="1059900"/>
          </a:xfrm>
          <a:prstGeom prst="rect">
            <a:avLst/>
          </a:prstGeom>
        </p:spPr>
        <p:txBody>
          <a:bodyPr anchorCtr="0" anchor="t" bIns="91450" lIns="91450" spcFirstLastPara="1" rIns="91450" wrap="square" tIns="91450">
            <a:noAutofit/>
          </a:bodyPr>
          <a:lstStyle/>
          <a:p>
            <a:pPr indent="0" lvl="0" marL="0" rtl="0" algn="l">
              <a:lnSpc>
                <a:spcPct val="115000"/>
              </a:lnSpc>
              <a:spcBef>
                <a:spcPts val="0"/>
              </a:spcBef>
              <a:spcAft>
                <a:spcPts val="1000"/>
              </a:spcAft>
              <a:buClr>
                <a:schemeClr val="dk1"/>
              </a:buClr>
              <a:buSzPts val="1100"/>
              <a:buFont typeface="Arial"/>
              <a:buNone/>
            </a:pPr>
            <a:r>
              <a:rPr lang="en"/>
              <a:t>To learn more about the rapidly evolving AI search landscape and the strategies,</a:t>
            </a:r>
            <a:r>
              <a:rPr lang="en"/>
              <a:t> priorities</a:t>
            </a:r>
            <a:r>
              <a:rPr lang="en"/>
              <a:t>, and investment plans</a:t>
            </a:r>
            <a:r>
              <a:rPr lang="en"/>
              <a:t> of today’s top digital executives, we surveyed over </a:t>
            </a:r>
            <a:r>
              <a:rPr b="1" lang="en"/>
              <a:t>250 executives</a:t>
            </a:r>
            <a:r>
              <a:rPr b="1" lang="en"/>
              <a:t>,</a:t>
            </a:r>
            <a:r>
              <a:rPr b="1" lang="en"/>
              <a:t> digital marketing,</a:t>
            </a:r>
            <a:r>
              <a:rPr b="1" lang="en"/>
              <a:t> AEO/GEO/SEO, and content leaders</a:t>
            </a:r>
            <a:r>
              <a:rPr lang="en"/>
              <a:t> who manage or oversee AEO/SEO efforts.</a:t>
            </a:r>
            <a:endParaRPr/>
          </a:p>
        </p:txBody>
      </p:sp>
      <p:sp>
        <p:nvSpPr>
          <p:cNvPr id="333" name="Google Shape;333;p50"/>
          <p:cNvSpPr txBox="1"/>
          <p:nvPr>
            <p:ph idx="2" type="body"/>
          </p:nvPr>
        </p:nvSpPr>
        <p:spPr>
          <a:xfrm>
            <a:off x="4636044" y="1239925"/>
            <a:ext cx="3875100" cy="738300"/>
          </a:xfrm>
          <a:prstGeom prst="rect">
            <a:avLst/>
          </a:prstGeom>
        </p:spPr>
        <p:txBody>
          <a:bodyPr anchorCtr="0" anchor="t" bIns="91450" lIns="91450" spcFirstLastPara="1" rIns="91450" wrap="square" tIns="91450">
            <a:noAutofit/>
          </a:bodyPr>
          <a:lstStyle/>
          <a:p>
            <a:pPr indent="0" lvl="0" marL="0" rtl="0" algn="l">
              <a:lnSpc>
                <a:spcPct val="115000"/>
              </a:lnSpc>
              <a:spcBef>
                <a:spcPts val="0"/>
              </a:spcBef>
              <a:spcAft>
                <a:spcPts val="1000"/>
              </a:spcAft>
              <a:buClr>
                <a:schemeClr val="dk1"/>
              </a:buClr>
              <a:buSzPts val="1100"/>
              <a:buFont typeface="Arial"/>
              <a:buNone/>
            </a:pPr>
            <a:r>
              <a:rPr lang="en"/>
              <a:t>Respondents were sourced from </a:t>
            </a:r>
            <a:r>
              <a:rPr b="1" lang="en"/>
              <a:t>enterprise-level organizations (500+ employees)</a:t>
            </a:r>
            <a:r>
              <a:rPr lang="en"/>
              <a:t> across 12+ industries in the U.S. and have a Sr. Director role or higher.  </a:t>
            </a:r>
            <a:endParaRPr/>
          </a:p>
        </p:txBody>
      </p:sp>
      <p:sp>
        <p:nvSpPr>
          <p:cNvPr id="334" name="Google Shape;334;p50"/>
          <p:cNvSpPr txBox="1"/>
          <p:nvPr/>
        </p:nvSpPr>
        <p:spPr>
          <a:xfrm>
            <a:off x="4775" y="280775"/>
            <a:ext cx="1553700" cy="222900"/>
          </a:xfrm>
          <a:prstGeom prst="rect">
            <a:avLst/>
          </a:prstGeom>
          <a:solidFill>
            <a:srgbClr val="046773"/>
          </a:solidFill>
          <a:ln>
            <a:noFill/>
          </a:ln>
        </p:spPr>
        <p:txBody>
          <a:bodyPr anchorCtr="0" anchor="ctr" bIns="69750" lIns="69750" spcFirstLastPara="1" rIns="69750" wrap="square" tIns="69750">
            <a:noAutofit/>
          </a:bodyPr>
          <a:lstStyle/>
          <a:p>
            <a:pPr indent="0" lvl="0" marL="457200" rtl="0" algn="l">
              <a:spcBef>
                <a:spcPts val="0"/>
              </a:spcBef>
              <a:spcAft>
                <a:spcPts val="0"/>
              </a:spcAft>
              <a:buNone/>
            </a:pPr>
            <a:r>
              <a:rPr b="1" lang="en" sz="800">
                <a:solidFill>
                  <a:schemeClr val="lt1"/>
                </a:solidFill>
                <a:latin typeface="Nunito Sans"/>
                <a:ea typeface="Nunito Sans"/>
                <a:cs typeface="Nunito Sans"/>
                <a:sym typeface="Nunito Sans"/>
              </a:rPr>
              <a:t>Methodology</a:t>
            </a:r>
            <a:endParaRPr b="1" sz="800">
              <a:solidFill>
                <a:schemeClr val="lt1"/>
              </a:solidFill>
              <a:latin typeface="Nunito Sans"/>
              <a:ea typeface="Nunito Sans"/>
              <a:cs typeface="Nunito Sans"/>
              <a:sym typeface="Nunito Sans"/>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pic>
        <p:nvPicPr>
          <p:cNvPr id="339" name="Google Shape;339;p51" title="2025-Q4-The 2026 AEO Strategy &amp; Investment Report_Slide#9.png"/>
          <p:cNvPicPr preferRelativeResize="0"/>
          <p:nvPr/>
        </p:nvPicPr>
        <p:blipFill>
          <a:blip r:embed="rId3">
            <a:alphaModFix/>
          </a:blip>
          <a:stretch>
            <a:fillRect/>
          </a:stretch>
        </p:blipFill>
        <p:spPr>
          <a:xfrm>
            <a:off x="4453321" y="1137057"/>
            <a:ext cx="4531277" cy="3672821"/>
          </a:xfrm>
          <a:prstGeom prst="rect">
            <a:avLst/>
          </a:prstGeom>
          <a:noFill/>
          <a:ln>
            <a:noFill/>
          </a:ln>
        </p:spPr>
      </p:pic>
      <p:sp>
        <p:nvSpPr>
          <p:cNvPr id="340" name="Google Shape;340;p51"/>
          <p:cNvSpPr txBox="1"/>
          <p:nvPr>
            <p:ph type="ctrTitle"/>
          </p:nvPr>
        </p:nvSpPr>
        <p:spPr>
          <a:xfrm>
            <a:off x="525113" y="641076"/>
            <a:ext cx="7932300" cy="326400"/>
          </a:xfrm>
          <a:prstGeom prst="rect">
            <a:avLst/>
          </a:prstGeom>
        </p:spPr>
        <p:txBody>
          <a:bodyPr anchorCtr="0" anchor="t" bIns="91450" lIns="91450" spcFirstLastPara="1" rIns="91450" wrap="square" tIns="91450">
            <a:noAutofit/>
          </a:bodyPr>
          <a:lstStyle/>
          <a:p>
            <a:pPr indent="0" lvl="0" marL="0" rtl="0" algn="l">
              <a:spcBef>
                <a:spcPts val="0"/>
              </a:spcBef>
              <a:spcAft>
                <a:spcPts val="0"/>
              </a:spcAft>
              <a:buNone/>
            </a:pPr>
            <a:r>
              <a:rPr lang="en" sz="1800"/>
              <a:t>The AEO/GEO Strategy &amp; Investment Report Survey</a:t>
            </a:r>
            <a:endParaRPr sz="1800"/>
          </a:p>
        </p:txBody>
      </p:sp>
      <p:sp>
        <p:nvSpPr>
          <p:cNvPr id="341" name="Google Shape;341;p51"/>
          <p:cNvSpPr txBox="1"/>
          <p:nvPr/>
        </p:nvSpPr>
        <p:spPr>
          <a:xfrm>
            <a:off x="522700" y="1242729"/>
            <a:ext cx="3883500" cy="2847600"/>
          </a:xfrm>
          <a:prstGeom prst="rect">
            <a:avLst/>
          </a:prstGeom>
          <a:noFill/>
          <a:ln>
            <a:noFill/>
          </a:ln>
        </p:spPr>
        <p:txBody>
          <a:bodyPr anchorCtr="0" anchor="t" bIns="91425" lIns="91425" spcFirstLastPara="1" rIns="91425" wrap="square" tIns="91425">
            <a:spAutoFit/>
          </a:bodyPr>
          <a:lstStyle/>
          <a:p>
            <a:pPr indent="0" lvl="0" marL="0" marR="59121" rtl="0" algn="l">
              <a:lnSpc>
                <a:spcPct val="115000"/>
              </a:lnSpc>
              <a:spcBef>
                <a:spcPts val="0"/>
              </a:spcBef>
              <a:spcAft>
                <a:spcPts val="0"/>
              </a:spcAft>
              <a:buNone/>
            </a:pPr>
            <a:r>
              <a:rPr lang="en" sz="1000">
                <a:solidFill>
                  <a:schemeClr val="dk1"/>
                </a:solidFill>
                <a:latin typeface="Nunito Sans"/>
                <a:ea typeface="Nunito Sans"/>
                <a:cs typeface="Nunito Sans"/>
                <a:sym typeface="Nunito Sans"/>
              </a:rPr>
              <a:t>Throughout the report, we speak to the concept of AEO/GEO maturity to further segment the data. Below is a brief overview of the levels respondents could choose from to determine their AEO/GEO maturity:</a:t>
            </a:r>
            <a:endParaRPr sz="1000">
              <a:solidFill>
                <a:schemeClr val="dk1"/>
              </a:solidFill>
              <a:latin typeface="Nunito Sans"/>
              <a:ea typeface="Nunito Sans"/>
              <a:cs typeface="Nunito Sans"/>
              <a:sym typeface="Nunito Sans"/>
            </a:endParaRPr>
          </a:p>
          <a:p>
            <a:pPr indent="-120650" lvl="0" marL="285750" rtl="0" algn="l">
              <a:lnSpc>
                <a:spcPct val="115000"/>
              </a:lnSpc>
              <a:spcBef>
                <a:spcPts val="1000"/>
              </a:spcBef>
              <a:spcAft>
                <a:spcPts val="0"/>
              </a:spcAft>
              <a:buClr>
                <a:srgbClr val="046773"/>
              </a:buClr>
              <a:buSzPts val="1000"/>
              <a:buFont typeface="Nunito Sans"/>
              <a:buChar char="●"/>
            </a:pPr>
            <a:r>
              <a:rPr b="1" lang="en" sz="1000">
                <a:solidFill>
                  <a:srgbClr val="046773"/>
                </a:solidFill>
                <a:latin typeface="Nunito Sans"/>
                <a:ea typeface="Nunito Sans"/>
                <a:cs typeface="Nunito Sans"/>
                <a:sym typeface="Nunito Sans"/>
              </a:rPr>
              <a:t>Low AEO/GEO Maturity:</a:t>
            </a:r>
            <a:r>
              <a:rPr lang="en" sz="1000">
                <a:solidFill>
                  <a:srgbClr val="046773"/>
                </a:solidFill>
                <a:latin typeface="Nunito Sans"/>
                <a:ea typeface="Nunito Sans"/>
                <a:cs typeface="Nunito Sans"/>
                <a:sym typeface="Nunito Sans"/>
              </a:rPr>
              <a:t> </a:t>
            </a:r>
            <a:r>
              <a:rPr lang="en" sz="1000">
                <a:solidFill>
                  <a:schemeClr val="dk1"/>
                </a:solidFill>
                <a:latin typeface="Nunito Sans"/>
                <a:ea typeface="Nunito Sans"/>
                <a:cs typeface="Nunito Sans"/>
                <a:sym typeface="Nunito Sans"/>
              </a:rPr>
              <a:t>Organizations that are piloting an AEO/GEO initiative, but have so far made limited investments in their strategy.</a:t>
            </a:r>
            <a:endParaRPr sz="1000">
              <a:solidFill>
                <a:schemeClr val="dk1"/>
              </a:solidFill>
              <a:latin typeface="Nunito Sans"/>
              <a:ea typeface="Nunito Sans"/>
              <a:cs typeface="Nunito Sans"/>
              <a:sym typeface="Nunito Sans"/>
            </a:endParaRPr>
          </a:p>
          <a:p>
            <a:pPr indent="-120650" lvl="0" marL="285750" rtl="0" algn="l">
              <a:lnSpc>
                <a:spcPct val="115000"/>
              </a:lnSpc>
              <a:spcBef>
                <a:spcPts val="1000"/>
              </a:spcBef>
              <a:spcAft>
                <a:spcPts val="0"/>
              </a:spcAft>
              <a:buClr>
                <a:srgbClr val="046773"/>
              </a:buClr>
              <a:buSzPts val="1000"/>
              <a:buFont typeface="Nunito Sans"/>
              <a:buChar char="●"/>
            </a:pPr>
            <a:r>
              <a:rPr b="1" lang="en" sz="1000">
                <a:solidFill>
                  <a:srgbClr val="046773"/>
                </a:solidFill>
                <a:latin typeface="Nunito Sans"/>
                <a:ea typeface="Nunito Sans"/>
                <a:cs typeface="Nunito Sans"/>
                <a:sym typeface="Nunito Sans"/>
              </a:rPr>
              <a:t>Medium</a:t>
            </a:r>
            <a:r>
              <a:rPr b="1" lang="en" sz="1000">
                <a:solidFill>
                  <a:srgbClr val="046773"/>
                </a:solidFill>
                <a:latin typeface="Nunito Sans"/>
                <a:ea typeface="Nunito Sans"/>
                <a:cs typeface="Nunito Sans"/>
                <a:sym typeface="Nunito Sans"/>
              </a:rPr>
              <a:t> AEO/GEO Maturity: </a:t>
            </a:r>
            <a:r>
              <a:rPr lang="en" sz="1000">
                <a:solidFill>
                  <a:schemeClr val="dk1"/>
                </a:solidFill>
                <a:latin typeface="Nunito Sans"/>
                <a:ea typeface="Nunito Sans"/>
                <a:cs typeface="Nunito Sans"/>
                <a:sym typeface="Nunito Sans"/>
              </a:rPr>
              <a:t>Organizations where </a:t>
            </a:r>
            <a:r>
              <a:rPr lang="en" sz="1000">
                <a:solidFill>
                  <a:schemeClr val="dk1"/>
                </a:solidFill>
                <a:latin typeface="Nunito Sans"/>
                <a:ea typeface="Nunito Sans"/>
                <a:cs typeface="Nunito Sans"/>
                <a:sym typeface="Nunito Sans"/>
              </a:rPr>
              <a:t>AEO/GEO</a:t>
            </a:r>
            <a:r>
              <a:rPr lang="en" sz="1000">
                <a:solidFill>
                  <a:schemeClr val="dk1"/>
                </a:solidFill>
                <a:latin typeface="Nunito Sans"/>
                <a:ea typeface="Nunito Sans"/>
                <a:cs typeface="Nunito Sans"/>
                <a:sym typeface="Nunito Sans"/>
              </a:rPr>
              <a:t> i</a:t>
            </a:r>
            <a:r>
              <a:rPr lang="en" sz="1000">
                <a:solidFill>
                  <a:schemeClr val="dk1"/>
                </a:solidFill>
                <a:latin typeface="Nunito Sans"/>
                <a:ea typeface="Nunito Sans"/>
                <a:cs typeface="Nunito Sans"/>
                <a:sym typeface="Nunito Sans"/>
              </a:rPr>
              <a:t>s integrated into the broader digital marketing strategy with adequate investment. </a:t>
            </a:r>
            <a:endParaRPr sz="1000">
              <a:solidFill>
                <a:schemeClr val="dk1"/>
              </a:solidFill>
              <a:latin typeface="Nunito Sans"/>
              <a:ea typeface="Nunito Sans"/>
              <a:cs typeface="Nunito Sans"/>
              <a:sym typeface="Nunito Sans"/>
            </a:endParaRPr>
          </a:p>
          <a:p>
            <a:pPr indent="-120650" lvl="0" marL="285750" rtl="0" algn="l">
              <a:lnSpc>
                <a:spcPct val="115000"/>
              </a:lnSpc>
              <a:spcBef>
                <a:spcPts val="1000"/>
              </a:spcBef>
              <a:spcAft>
                <a:spcPts val="1000"/>
              </a:spcAft>
              <a:buClr>
                <a:srgbClr val="046773"/>
              </a:buClr>
              <a:buSzPts val="1000"/>
              <a:buFont typeface="Nunito Sans"/>
              <a:buChar char="●"/>
            </a:pPr>
            <a:r>
              <a:rPr b="1" lang="en" sz="1000">
                <a:solidFill>
                  <a:srgbClr val="046773"/>
                </a:solidFill>
                <a:latin typeface="Nunito Sans"/>
                <a:ea typeface="Nunito Sans"/>
                <a:cs typeface="Nunito Sans"/>
                <a:sym typeface="Nunito Sans"/>
              </a:rPr>
              <a:t>High</a:t>
            </a:r>
            <a:r>
              <a:rPr b="1" lang="en" sz="1000">
                <a:solidFill>
                  <a:srgbClr val="046773"/>
                </a:solidFill>
                <a:latin typeface="Nunito Sans"/>
                <a:ea typeface="Nunito Sans"/>
                <a:cs typeface="Nunito Sans"/>
                <a:sym typeface="Nunito Sans"/>
              </a:rPr>
              <a:t> AEO/GEO Maturity:</a:t>
            </a:r>
            <a:r>
              <a:rPr b="1" lang="en" sz="1000">
                <a:solidFill>
                  <a:schemeClr val="dk1"/>
                </a:solidFill>
                <a:latin typeface="Nunito Sans"/>
                <a:ea typeface="Nunito Sans"/>
                <a:cs typeface="Nunito Sans"/>
                <a:sym typeface="Nunito Sans"/>
              </a:rPr>
              <a:t> </a:t>
            </a:r>
            <a:r>
              <a:rPr lang="en" sz="1000">
                <a:solidFill>
                  <a:schemeClr val="dk1"/>
                </a:solidFill>
                <a:latin typeface="Nunito Sans"/>
                <a:ea typeface="Nunito Sans"/>
                <a:cs typeface="Nunito Sans"/>
                <a:sym typeface="Nunito Sans"/>
              </a:rPr>
              <a:t>Organizations where </a:t>
            </a:r>
            <a:r>
              <a:rPr lang="en" sz="1000">
                <a:solidFill>
                  <a:schemeClr val="dk1"/>
                </a:solidFill>
                <a:latin typeface="Nunito Sans"/>
                <a:ea typeface="Nunito Sans"/>
                <a:cs typeface="Nunito Sans"/>
                <a:sym typeface="Nunito Sans"/>
              </a:rPr>
              <a:t>AEO/GEO is a core digital priority with enterprise-wide adoption and strong investment.</a:t>
            </a:r>
            <a:endParaRPr sz="1000"/>
          </a:p>
        </p:txBody>
      </p:sp>
      <p:sp>
        <p:nvSpPr>
          <p:cNvPr id="342" name="Google Shape;342;p51"/>
          <p:cNvSpPr txBox="1"/>
          <p:nvPr/>
        </p:nvSpPr>
        <p:spPr>
          <a:xfrm>
            <a:off x="4775" y="280775"/>
            <a:ext cx="1553700" cy="222900"/>
          </a:xfrm>
          <a:prstGeom prst="rect">
            <a:avLst/>
          </a:prstGeom>
          <a:solidFill>
            <a:srgbClr val="046773"/>
          </a:solidFill>
          <a:ln>
            <a:noFill/>
          </a:ln>
        </p:spPr>
        <p:txBody>
          <a:bodyPr anchorCtr="0" anchor="ctr" bIns="69750" lIns="69750" spcFirstLastPara="1" rIns="69750" wrap="square" tIns="69750">
            <a:noAutofit/>
          </a:bodyPr>
          <a:lstStyle/>
          <a:p>
            <a:pPr indent="0" lvl="0" marL="457200" rtl="0" algn="l">
              <a:spcBef>
                <a:spcPts val="0"/>
              </a:spcBef>
              <a:spcAft>
                <a:spcPts val="0"/>
              </a:spcAft>
              <a:buNone/>
            </a:pPr>
            <a:r>
              <a:rPr b="1" lang="en" sz="800">
                <a:solidFill>
                  <a:schemeClr val="lt1"/>
                </a:solidFill>
                <a:latin typeface="Nunito Sans"/>
                <a:ea typeface="Nunito Sans"/>
                <a:cs typeface="Nunito Sans"/>
                <a:sym typeface="Nunito Sans"/>
              </a:rPr>
              <a:t>Methodology</a:t>
            </a:r>
            <a:endParaRPr b="1" sz="800">
              <a:solidFill>
                <a:schemeClr val="lt1"/>
              </a:solidFill>
              <a:latin typeface="Nunito Sans"/>
              <a:ea typeface="Nunito Sans"/>
              <a:cs typeface="Nunito Sans"/>
              <a:sym typeface="Nunito Sans"/>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pic>
        <p:nvPicPr>
          <p:cNvPr id="347" name="Google Shape;347;p52" title="2025-Q4-The 2026 AEO Strategy &amp; Investment Report-09.png"/>
          <p:cNvPicPr preferRelativeResize="0"/>
          <p:nvPr/>
        </p:nvPicPr>
        <p:blipFill>
          <a:blip r:embed="rId3">
            <a:alphaModFix/>
          </a:blip>
          <a:stretch>
            <a:fillRect/>
          </a:stretch>
        </p:blipFill>
        <p:spPr>
          <a:xfrm rot="10800000">
            <a:off x="0" y="0"/>
            <a:ext cx="9144003" cy="5143501"/>
          </a:xfrm>
          <a:prstGeom prst="rect">
            <a:avLst/>
          </a:prstGeom>
          <a:noFill/>
          <a:ln>
            <a:noFill/>
          </a:ln>
        </p:spPr>
      </p:pic>
      <p:pic>
        <p:nvPicPr>
          <p:cNvPr id="348" name="Google Shape;348;p52" title="2025-Q4-The 2026 AEO Strategy &amp; Investment Report-08.png"/>
          <p:cNvPicPr preferRelativeResize="0"/>
          <p:nvPr/>
        </p:nvPicPr>
        <p:blipFill rotWithShape="1">
          <a:blip r:embed="rId4">
            <a:alphaModFix/>
          </a:blip>
          <a:srcRect b="4151" l="0" r="24213" t="2755"/>
          <a:stretch/>
        </p:blipFill>
        <p:spPr>
          <a:xfrm>
            <a:off x="5396351" y="1803375"/>
            <a:ext cx="3747651" cy="3340127"/>
          </a:xfrm>
          <a:prstGeom prst="rect">
            <a:avLst/>
          </a:prstGeom>
          <a:noFill/>
          <a:ln>
            <a:noFill/>
          </a:ln>
        </p:spPr>
      </p:pic>
      <p:sp>
        <p:nvSpPr>
          <p:cNvPr id="349" name="Google Shape;349;p52"/>
          <p:cNvSpPr txBox="1"/>
          <p:nvPr>
            <p:ph idx="4294967295" type="ctrTitle"/>
          </p:nvPr>
        </p:nvSpPr>
        <p:spPr>
          <a:xfrm>
            <a:off x="736350" y="3046775"/>
            <a:ext cx="6148200" cy="792600"/>
          </a:xfrm>
          <a:prstGeom prst="rect">
            <a:avLst/>
          </a:prstGeom>
        </p:spPr>
        <p:txBody>
          <a:bodyPr anchorCtr="0" anchor="b" bIns="91450" lIns="91450" spcFirstLastPara="1" rIns="91450" wrap="square" tIns="91450">
            <a:noAutofit/>
          </a:bodyPr>
          <a:lstStyle/>
          <a:p>
            <a:pPr indent="0" lvl="0" marL="0" rtl="0" algn="l">
              <a:spcBef>
                <a:spcPts val="0"/>
              </a:spcBef>
              <a:spcAft>
                <a:spcPts val="0"/>
              </a:spcAft>
              <a:buNone/>
            </a:pPr>
            <a:r>
              <a:rPr lang="en" sz="4200">
                <a:solidFill>
                  <a:schemeClr val="lt1"/>
                </a:solidFill>
              </a:rPr>
              <a:t>AEO/GEO Investments</a:t>
            </a:r>
            <a:endParaRPr sz="4200">
              <a:solidFill>
                <a:schemeClr val="lt1"/>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Conductor 2024">
  <a:themeElements>
    <a:clrScheme name="Simple Light">
      <a:dk1>
        <a:srgbClr val="000000"/>
      </a:dk1>
      <a:lt1>
        <a:srgbClr val="FFFFFF"/>
      </a:lt1>
      <a:dk2>
        <a:srgbClr val="EFEFEF"/>
      </a:dk2>
      <a:lt2>
        <a:srgbClr val="F1EEE0"/>
      </a:lt2>
      <a:accent1>
        <a:srgbClr val="89C32E"/>
      </a:accent1>
      <a:accent2>
        <a:srgbClr val="018477"/>
      </a:accent2>
      <a:accent3>
        <a:srgbClr val="6B2770"/>
      </a:accent3>
      <a:accent4>
        <a:srgbClr val="B2E032"/>
      </a:accent4>
      <a:accent5>
        <a:srgbClr val="47CCC4"/>
      </a:accent5>
      <a:accent6>
        <a:srgbClr val="C659E6"/>
      </a:accent6>
      <a:hlink>
        <a:srgbClr val="89C32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