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97" r:id="rId2"/>
    <p:sldId id="396" r:id="rId3"/>
    <p:sldId id="408" r:id="rId4"/>
    <p:sldId id="409" r:id="rId5"/>
    <p:sldId id="410" r:id="rId6"/>
    <p:sldId id="417" r:id="rId7"/>
    <p:sldId id="418" r:id="rId8"/>
    <p:sldId id="399" r:id="rId9"/>
    <p:sldId id="419" r:id="rId10"/>
    <p:sldId id="411" r:id="rId11"/>
    <p:sldId id="412" r:id="rId12"/>
    <p:sldId id="413" r:id="rId13"/>
    <p:sldId id="415" r:id="rId14"/>
    <p:sldId id="416" r:id="rId15"/>
    <p:sldId id="420" r:id="rId16"/>
    <p:sldId id="421" r:id="rId17"/>
    <p:sldId id="422" r:id="rId18"/>
    <p:sldId id="423" r:id="rId19"/>
    <p:sldId id="424" r:id="rId20"/>
    <p:sldId id="425" r:id="rId21"/>
    <p:sldId id="426" r:id="rId22"/>
    <p:sldId id="4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Astolfi" initials="AA" lastIdx="2" clrIdx="0">
    <p:extLst>
      <p:ext uri="{19B8F6BF-5375-455C-9EA6-DF929625EA0E}">
        <p15:presenceInfo xmlns:p15="http://schemas.microsoft.com/office/powerpoint/2012/main" userId="S::aastolfi@conductor.com::ee805eff-6709-4229-810b-65ac0d96c1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EC3"/>
    <a:srgbClr val="00B585"/>
    <a:srgbClr val="5D2C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34" autoAdjust="0"/>
    <p:restoredTop sz="93680"/>
  </p:normalViewPr>
  <p:slideViewPr>
    <p:cSldViewPr snapToGrid="0" snapToObjects="1">
      <p:cViewPr varScale="1">
        <p:scale>
          <a:sx n="103" d="100"/>
          <a:sy n="103" d="100"/>
        </p:scale>
        <p:origin x="192" y="4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358"/>
    </p:cViewPr>
  </p:sorterViewPr>
  <p:notesViewPr>
    <p:cSldViewPr snapToGrid="0" snapToObjects="1" showGuides="1">
      <p:cViewPr varScale="1">
        <p:scale>
          <a:sx n="47" d="100"/>
          <a:sy n="47" d="100"/>
        </p:scale>
        <p:origin x="2719" y="4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BD20CB-6FFA-42E3-91AE-85D62015A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5CBA1-6640-43AE-A5E3-785730389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55B5A-AD6A-4BAE-B29E-10BCF97816BB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46488-7688-4B9F-BBD0-96881E142A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79B7A-9DF3-4D7A-A535-0759217317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CB115-E778-4AF7-9007-02A17534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8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971C-EF7F-544F-B61A-8B01AF975542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800E1-D8BE-4040-B574-1DEE202B3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54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8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3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5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51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1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45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8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4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3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5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5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7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1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6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31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9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800E1-D8BE-4040-B574-1DEE202B33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C584ADED-09B6-7F4F-A35F-F721B1DA0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0571" y="1113927"/>
            <a:ext cx="8286206" cy="1281316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255A70-03C3-384E-8544-7D5CA3F4D5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4200" y="2585766"/>
            <a:ext cx="8291513" cy="731837"/>
          </a:xfrm>
        </p:spPr>
        <p:txBody>
          <a:bodyPr anchor="t" anchorCtr="0"/>
          <a:lstStyle>
            <a:lvl1pPr marL="0" indent="0" algn="ctr">
              <a:buNone/>
              <a:defRPr sz="30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1322D-76D6-4EF9-80D1-7D2AE0831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1800" y="6308521"/>
            <a:ext cx="1204261" cy="167173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0FAEF4F-5485-6348-AF25-A56192D1C2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6781" y="3444876"/>
            <a:ext cx="5278437" cy="30604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5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99916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78687-5AFD-4D80-B332-135FE7C1ED0C}"/>
              </a:ext>
            </a:extLst>
          </p:cNvPr>
          <p:cNvSpPr/>
          <p:nvPr userDrawn="1"/>
        </p:nvSpPr>
        <p:spPr>
          <a:xfrm>
            <a:off x="1071666" y="2850215"/>
            <a:ext cx="2956118" cy="2446108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809566-761A-4240-9F89-EF75A81D3D17}"/>
              </a:ext>
            </a:extLst>
          </p:cNvPr>
          <p:cNvSpPr/>
          <p:nvPr userDrawn="1"/>
        </p:nvSpPr>
        <p:spPr>
          <a:xfrm>
            <a:off x="1015472" y="2804988"/>
            <a:ext cx="2944628" cy="2422405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2755A-C74B-4152-96E1-9758A2A38FB3}"/>
              </a:ext>
            </a:extLst>
          </p:cNvPr>
          <p:cNvSpPr/>
          <p:nvPr userDrawn="1"/>
        </p:nvSpPr>
        <p:spPr>
          <a:xfrm>
            <a:off x="4635326" y="2850215"/>
            <a:ext cx="2963546" cy="2446108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BBC55-8EFA-4B71-B663-C9CD365A9A8F}"/>
              </a:ext>
            </a:extLst>
          </p:cNvPr>
          <p:cNvSpPr/>
          <p:nvPr userDrawn="1"/>
        </p:nvSpPr>
        <p:spPr>
          <a:xfrm>
            <a:off x="4582728" y="2804988"/>
            <a:ext cx="2944628" cy="2422405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021DB4-9F04-4ABB-8AE9-54DC409DC940}"/>
              </a:ext>
            </a:extLst>
          </p:cNvPr>
          <p:cNvSpPr/>
          <p:nvPr userDrawn="1"/>
        </p:nvSpPr>
        <p:spPr>
          <a:xfrm>
            <a:off x="8220473" y="2850215"/>
            <a:ext cx="2956118" cy="2446108"/>
          </a:xfrm>
          <a:prstGeom prst="rect">
            <a:avLst/>
          </a:prstGeom>
          <a:solidFill>
            <a:srgbClr val="A42EC3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800B9-7BB8-408B-960C-621542AF69F6}"/>
              </a:ext>
            </a:extLst>
          </p:cNvPr>
          <p:cNvSpPr/>
          <p:nvPr userDrawn="1"/>
        </p:nvSpPr>
        <p:spPr>
          <a:xfrm>
            <a:off x="8163989" y="2804988"/>
            <a:ext cx="2944628" cy="2422405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8F4223-A5EE-46C0-9F48-E7676928D2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0473" y="2853722"/>
            <a:ext cx="2910699" cy="2365977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7C96D5B-636B-4677-930E-6CB0E6647D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27729" y="2853722"/>
            <a:ext cx="2910699" cy="2365977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890314C-F9B7-43E9-9D81-758A0B64D2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88658" y="2853722"/>
            <a:ext cx="2910699" cy="2365977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</p:spTree>
    <p:extLst>
      <p:ext uri="{BB962C8B-B14F-4D97-AF65-F5344CB8AC3E}">
        <p14:creationId xmlns:p14="http://schemas.microsoft.com/office/powerpoint/2010/main" val="328847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3119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75217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78687-5AFD-4D80-B332-135FE7C1ED0C}"/>
              </a:ext>
            </a:extLst>
          </p:cNvPr>
          <p:cNvSpPr/>
          <p:nvPr userDrawn="1"/>
        </p:nvSpPr>
        <p:spPr>
          <a:xfrm>
            <a:off x="1071666" y="2850215"/>
            <a:ext cx="2956118" cy="2446108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809566-761A-4240-9F89-EF75A81D3D17}"/>
              </a:ext>
            </a:extLst>
          </p:cNvPr>
          <p:cNvSpPr/>
          <p:nvPr userDrawn="1"/>
        </p:nvSpPr>
        <p:spPr>
          <a:xfrm>
            <a:off x="1015472" y="2804988"/>
            <a:ext cx="2944628" cy="2422405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2755A-C74B-4152-96E1-9758A2A38FB3}"/>
              </a:ext>
            </a:extLst>
          </p:cNvPr>
          <p:cNvSpPr/>
          <p:nvPr userDrawn="1"/>
        </p:nvSpPr>
        <p:spPr>
          <a:xfrm>
            <a:off x="4635326" y="2850215"/>
            <a:ext cx="2963546" cy="2446108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BBC55-8EFA-4B71-B663-C9CD365A9A8F}"/>
              </a:ext>
            </a:extLst>
          </p:cNvPr>
          <p:cNvSpPr/>
          <p:nvPr userDrawn="1"/>
        </p:nvSpPr>
        <p:spPr>
          <a:xfrm>
            <a:off x="4582728" y="2804988"/>
            <a:ext cx="2944628" cy="2422405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021DB4-9F04-4ABB-8AE9-54DC409DC940}"/>
              </a:ext>
            </a:extLst>
          </p:cNvPr>
          <p:cNvSpPr/>
          <p:nvPr userDrawn="1"/>
        </p:nvSpPr>
        <p:spPr>
          <a:xfrm>
            <a:off x="8220473" y="2850215"/>
            <a:ext cx="2956118" cy="2446108"/>
          </a:xfrm>
          <a:prstGeom prst="rect">
            <a:avLst/>
          </a:prstGeom>
          <a:solidFill>
            <a:srgbClr val="A42EC3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800B9-7BB8-408B-960C-621542AF69F6}"/>
              </a:ext>
            </a:extLst>
          </p:cNvPr>
          <p:cNvSpPr/>
          <p:nvPr userDrawn="1"/>
        </p:nvSpPr>
        <p:spPr>
          <a:xfrm>
            <a:off x="8163989" y="2804988"/>
            <a:ext cx="2944628" cy="2422405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8F4223-A5EE-46C0-9F48-E7676928D2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0473" y="2853722"/>
            <a:ext cx="2910699" cy="2365977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7C96D5B-636B-4677-930E-6CB0E6647D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27729" y="2853722"/>
            <a:ext cx="2910699" cy="2365977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890314C-F9B7-43E9-9D81-758A0B64D2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88658" y="2853722"/>
            <a:ext cx="2910699" cy="2365977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</p:spTree>
    <p:extLst>
      <p:ext uri="{BB962C8B-B14F-4D97-AF65-F5344CB8AC3E}">
        <p14:creationId xmlns:p14="http://schemas.microsoft.com/office/powerpoint/2010/main" val="2805137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3119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75217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92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14793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17305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020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99916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8F4223-A5EE-46C0-9F48-E7676928D2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5024" y="3242343"/>
            <a:ext cx="2438575" cy="2043428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7C96D5B-636B-4677-930E-6CB0E6647D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36813" y="3242343"/>
            <a:ext cx="2438575" cy="2043428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890314C-F9B7-43E9-9D81-758A0B64D2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58602" y="3242343"/>
            <a:ext cx="2438575" cy="2043428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</p:spTree>
    <p:extLst>
      <p:ext uri="{BB962C8B-B14F-4D97-AF65-F5344CB8AC3E}">
        <p14:creationId xmlns:p14="http://schemas.microsoft.com/office/powerpoint/2010/main" val="145333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85775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2771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8F4223-A5EE-46C0-9F48-E7676928D2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5024" y="2966117"/>
            <a:ext cx="2438575" cy="2640549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</p:spTree>
    <p:extLst>
      <p:ext uri="{BB962C8B-B14F-4D97-AF65-F5344CB8AC3E}">
        <p14:creationId xmlns:p14="http://schemas.microsoft.com/office/powerpoint/2010/main" val="351969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85775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2771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8F4223-A5EE-46C0-9F48-E7676928D2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5024" y="2966117"/>
            <a:ext cx="2438575" cy="2640549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FA4043-FA27-47DB-800C-7437F863A8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7425" y="2966117"/>
            <a:ext cx="2438575" cy="2640549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29437CB-1EDF-427B-8AED-05C10033F1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9826" y="2966117"/>
            <a:ext cx="2438575" cy="2640549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</p:spTree>
    <p:extLst>
      <p:ext uri="{BB962C8B-B14F-4D97-AF65-F5344CB8AC3E}">
        <p14:creationId xmlns:p14="http://schemas.microsoft.com/office/powerpoint/2010/main" val="1500667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5124DD-9DA9-414A-A865-1A7F0BA2D73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9732" y="2151567"/>
            <a:ext cx="5386968" cy="4249233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C00C6489-2D70-014F-AB75-43941AA95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88D841-D264-6E40-9E8E-EC959AAA93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08000" y="2151567"/>
            <a:ext cx="5386968" cy="4249233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878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05C4C3-72AA-3644-870D-3E76362F913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9732" y="2735767"/>
            <a:ext cx="5386968" cy="3665033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6">
            <a:extLst>
              <a:ext uri="{FF2B5EF4-FFF2-40B4-BE49-F238E27FC236}">
                <a16:creationId xmlns:a16="http://schemas.microsoft.com/office/drawing/2014/main" id="{5003F42A-51FC-E342-A87E-BBBD2E86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B547B4-A750-3842-A280-DE06447E2FC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08000" y="2735767"/>
            <a:ext cx="5386968" cy="3665033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C18E3FD-870A-1148-9CAA-4F8BB50E32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199916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339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1F02-2206-6C47-81D6-F462EDD6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7200"/>
            <a:ext cx="5600700" cy="13579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A94C-9E17-EB45-BA7B-30DAFCB762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2151567"/>
            <a:ext cx="5600700" cy="4249233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5DC1F2-38EC-D24E-8D17-01D0DBEB67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6388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1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C584ADED-09B6-7F4F-A35F-F721B1DA0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726" y="1133061"/>
            <a:ext cx="5521274" cy="2067079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255A70-03C3-384E-8544-7D5CA3F4D5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8355" y="3435429"/>
            <a:ext cx="5517645" cy="1379332"/>
          </a:xfrm>
        </p:spPr>
        <p:txBody>
          <a:bodyPr anchor="t" anchorCtr="0"/>
          <a:lstStyle>
            <a:lvl1pPr marL="0" indent="0" algn="l">
              <a:buNone/>
              <a:defRPr sz="30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0BE4CB-8289-7746-A539-E9EA4E90E0FE}"/>
              </a:ext>
            </a:extLst>
          </p:cNvPr>
          <p:cNvSpPr/>
          <p:nvPr userDrawn="1"/>
        </p:nvSpPr>
        <p:spPr>
          <a:xfrm>
            <a:off x="10704352" y="6308521"/>
            <a:ext cx="1339156" cy="43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9B723-16F2-4827-B3EA-7D13E1EB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1800" y="6308521"/>
            <a:ext cx="1204261" cy="167173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591A03-AA87-3B47-8A82-117E8D7EEB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8263" y="2613025"/>
            <a:ext cx="5278437" cy="3413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67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170E4CE-455D-9E4B-955C-282884E8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40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04A5C528-2832-7C44-A9E2-EAC90F47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6FB334-39B1-6241-BEB3-9BF4858129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199916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220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iz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73140F-D8EB-4941-92A3-6A52A9BA2411}"/>
              </a:ext>
            </a:extLst>
          </p:cNvPr>
          <p:cNvSpPr/>
          <p:nvPr userDrawn="1"/>
        </p:nvSpPr>
        <p:spPr>
          <a:xfrm>
            <a:off x="-4344714" y="999191"/>
            <a:ext cx="10270273" cy="5018049"/>
          </a:xfrm>
          <a:prstGeom prst="rect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27E61-B61D-1248-AFB0-0B4EAC3828FE}"/>
              </a:ext>
            </a:extLst>
          </p:cNvPr>
          <p:cNvSpPr/>
          <p:nvPr userDrawn="1"/>
        </p:nvSpPr>
        <p:spPr>
          <a:xfrm>
            <a:off x="-4455867" y="885141"/>
            <a:ext cx="10270273" cy="501804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B650A-6FF0-7843-B34A-2C154A8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1"/>
            <a:ext cx="5600700" cy="594360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53262D5-95E5-DA4D-84FF-9F9BD9C5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063791"/>
            <a:ext cx="5217523" cy="2256643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algn="l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212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E04356-2617-4DA2-9BBC-538DEC871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532" y="544632"/>
            <a:ext cx="968140" cy="1343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6F8119-1559-F040-A5FA-0D1AD22EA886}"/>
              </a:ext>
            </a:extLst>
          </p:cNvPr>
          <p:cNvSpPr/>
          <p:nvPr userDrawn="1"/>
        </p:nvSpPr>
        <p:spPr>
          <a:xfrm>
            <a:off x="10259736" y="6342077"/>
            <a:ext cx="1436964" cy="385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B650A-6FF0-7843-B34A-2C154A8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448595"/>
            <a:ext cx="5600700" cy="29522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014C11-0A44-B849-BE97-0385CF9A02E1}"/>
              </a:ext>
            </a:extLst>
          </p:cNvPr>
          <p:cNvSpPr/>
          <p:nvPr userDrawn="1"/>
        </p:nvSpPr>
        <p:spPr>
          <a:xfrm>
            <a:off x="5486400" y="-457200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53262D5-95E5-DA4D-84FF-9F9BD9C5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705757"/>
            <a:ext cx="5600700" cy="1429329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algn="l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E688ADA-C144-CC4D-A701-4CC46842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084" y="1329814"/>
            <a:ext cx="4433887" cy="322006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9C29F5-E462-C546-8D19-18536AE378F1}"/>
              </a:ext>
            </a:extLst>
          </p:cNvPr>
          <p:cNvSpPr/>
          <p:nvPr userDrawn="1"/>
        </p:nvSpPr>
        <p:spPr>
          <a:xfrm>
            <a:off x="7315200" y="1371600"/>
            <a:ext cx="2138060" cy="2138060"/>
          </a:xfrm>
          <a:prstGeom prst="ellipse">
            <a:avLst/>
          </a:prstGeom>
          <a:noFill/>
          <a:ln w="1016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2D4126-046F-7E4D-8597-A1179699DFFF}"/>
              </a:ext>
            </a:extLst>
          </p:cNvPr>
          <p:cNvSpPr/>
          <p:nvPr userDrawn="1"/>
        </p:nvSpPr>
        <p:spPr>
          <a:xfrm>
            <a:off x="9144000" y="3200400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5FFA8F-1656-E04D-AADC-01AFDF3F5988}"/>
              </a:ext>
            </a:extLst>
          </p:cNvPr>
          <p:cNvSpPr/>
          <p:nvPr userDrawn="1"/>
        </p:nvSpPr>
        <p:spPr>
          <a:xfrm>
            <a:off x="10972800" y="5029200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A21C250-42F1-244C-88D1-EB547313BD41}"/>
              </a:ext>
            </a:extLst>
          </p:cNvPr>
          <p:cNvSpPr/>
          <p:nvPr userDrawn="1"/>
        </p:nvSpPr>
        <p:spPr>
          <a:xfrm>
            <a:off x="8003177" y="-1223554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001E70-A74D-CA4B-8787-CEDE2F589C9F}"/>
              </a:ext>
            </a:extLst>
          </p:cNvPr>
          <p:cNvSpPr/>
          <p:nvPr userDrawn="1"/>
        </p:nvSpPr>
        <p:spPr>
          <a:xfrm>
            <a:off x="9831977" y="605246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EE82DE-C77E-714D-8CAA-C64409D76F79}"/>
              </a:ext>
            </a:extLst>
          </p:cNvPr>
          <p:cNvSpPr/>
          <p:nvPr userDrawn="1"/>
        </p:nvSpPr>
        <p:spPr>
          <a:xfrm>
            <a:off x="11660777" y="2434046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03C887-AA9E-114A-9F05-FD255F1FBA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58743" y="1385206"/>
            <a:ext cx="2063931" cy="2063932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89091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24F8EA4-EADE-F04D-B93A-57643CA5B9F8}"/>
              </a:ext>
            </a:extLst>
          </p:cNvPr>
          <p:cNvSpPr/>
          <p:nvPr userDrawn="1"/>
        </p:nvSpPr>
        <p:spPr>
          <a:xfrm>
            <a:off x="606450" y="557202"/>
            <a:ext cx="4938849" cy="5887842"/>
          </a:xfrm>
          <a:prstGeom prst="rect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90F16B-29EC-FA4D-9388-B0A052B79E88}"/>
              </a:ext>
            </a:extLst>
          </p:cNvPr>
          <p:cNvSpPr/>
          <p:nvPr userDrawn="1"/>
        </p:nvSpPr>
        <p:spPr>
          <a:xfrm>
            <a:off x="495300" y="457200"/>
            <a:ext cx="4938849" cy="588784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85" y="987014"/>
            <a:ext cx="4424517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7239" y="2519106"/>
            <a:ext cx="4433887" cy="388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66E205D-14AE-8947-9385-78C94C28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7239" y="535577"/>
            <a:ext cx="4433887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buNone/>
              <a:defRPr sz="1400" b="1" spc="3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36408D-8F03-FC4D-97FA-873FEDE03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5634" y="1460957"/>
            <a:ext cx="4842939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BD7C3C-1720-464A-ABFA-F5B86BA85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076" y="715682"/>
            <a:ext cx="4837524" cy="737482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buNone/>
              <a:defRPr sz="18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FA84480-79A3-4842-98AB-C65572212F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5634" y="3422457"/>
            <a:ext cx="4842939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A2417FE-863D-BB44-B139-A7A802D6CA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0076" y="2677182"/>
            <a:ext cx="4837524" cy="737482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buNone/>
              <a:defRPr sz="18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1BF7921-D631-EC43-BA51-33C1F69EBA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5634" y="5354461"/>
            <a:ext cx="4842939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804885A-3831-B243-9232-B057F004B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0076" y="4609186"/>
            <a:ext cx="4837524" cy="737482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buNone/>
              <a:defRPr sz="18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303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399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748F7A-B2E3-7B46-8077-3A601C404A93}"/>
              </a:ext>
            </a:extLst>
          </p:cNvPr>
          <p:cNvCxnSpPr>
            <a:cxnSpLocks/>
          </p:cNvCxnSpPr>
          <p:nvPr userDrawn="1"/>
        </p:nvCxnSpPr>
        <p:spPr>
          <a:xfrm>
            <a:off x="6098987" y="2691161"/>
            <a:ext cx="0" cy="370963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36408D-8F03-FC4D-97FA-873FEDE03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24707" y="3589022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BD7C3C-1720-464A-ABFA-F5B86BA85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8138" y="2845107"/>
            <a:ext cx="3065207" cy="736122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C375DE4-28DB-F64C-9CC0-26052F4B98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24707" y="5880100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36FBC1E-2693-754E-8C68-19B57C3AC2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28138" y="5136185"/>
            <a:ext cx="3065207" cy="736122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E3DECD6-D1C6-DB4A-BE3E-D40647B947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87948" y="3589022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AAF57C8-258E-4949-975B-DE4D4C611E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1379" y="2845107"/>
            <a:ext cx="3065207" cy="736122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110486F-30A0-FA4F-80C9-4DEEF3F54C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87948" y="5880100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64E835F-D462-5C48-BA8B-FCAA75EF63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91379" y="5136185"/>
            <a:ext cx="3065207" cy="736122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28288-797F-C049-AA14-FC16D04EEA16}"/>
              </a:ext>
            </a:extLst>
          </p:cNvPr>
          <p:cNvSpPr/>
          <p:nvPr userDrawn="1"/>
        </p:nvSpPr>
        <p:spPr>
          <a:xfrm>
            <a:off x="12831336" y="2735766"/>
            <a:ext cx="468352" cy="4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6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tangle 4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581" y="457200"/>
            <a:ext cx="6929823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748F7A-B2E3-7B46-8077-3A601C404A93}"/>
              </a:ext>
            </a:extLst>
          </p:cNvPr>
          <p:cNvCxnSpPr>
            <a:cxnSpLocks/>
          </p:cNvCxnSpPr>
          <p:nvPr userDrawn="1"/>
        </p:nvCxnSpPr>
        <p:spPr>
          <a:xfrm>
            <a:off x="7527193" y="2691161"/>
            <a:ext cx="0" cy="370963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7B28288-797F-C049-AA14-FC16D04EEA16}"/>
              </a:ext>
            </a:extLst>
          </p:cNvPr>
          <p:cNvSpPr/>
          <p:nvPr userDrawn="1"/>
        </p:nvSpPr>
        <p:spPr>
          <a:xfrm>
            <a:off x="12831336" y="2735766"/>
            <a:ext cx="468352" cy="4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671D2-ACAB-9843-8CB8-177EDC2F508A}"/>
              </a:ext>
            </a:extLst>
          </p:cNvPr>
          <p:cNvSpPr/>
          <p:nvPr userDrawn="1"/>
        </p:nvSpPr>
        <p:spPr>
          <a:xfrm>
            <a:off x="0" y="0"/>
            <a:ext cx="33304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B099DC3-1019-C246-8B67-5D48131EA2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2913" y="3589022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7D5F494-E8B5-2847-BF0D-20BC9B0E09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6344" y="2858390"/>
            <a:ext cx="3065207" cy="71949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E62754D-211F-004F-8036-588B1F853C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913" y="5880100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EACC80B-4492-D440-8728-B134F01CDF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6344" y="5149468"/>
            <a:ext cx="3065207" cy="71949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46564CC-8658-E64B-A340-310DB36B2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16154" y="3589022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7B91A79-BEAD-A940-9FCB-ABA869C432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9585" y="2858390"/>
            <a:ext cx="3065207" cy="71949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8FAC550-D4D1-DE4E-878F-1DAA1C33E7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16154" y="5880100"/>
            <a:ext cx="3068638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6D19874-C21D-F943-99BC-66CA121B1F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9585" y="5149468"/>
            <a:ext cx="3065207" cy="71949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ctr">
              <a:buNone/>
              <a:defRPr sz="18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790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tangle 4 Containers">
    <p:bg>
      <p:bgPr>
        <a:gradFill>
          <a:gsLst>
            <a:gs pos="0">
              <a:srgbClr val="5D2C96"/>
            </a:gs>
            <a:gs pos="100000">
              <a:srgbClr val="A42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7DFD51-841B-B042-90BE-E0E61EED399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rgbClr val="5D2C96"/>
              </a:gs>
              <a:gs pos="100000">
                <a:srgbClr val="A42EC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FD020-26AD-4F1A-8622-B466CBEFCB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844" y="6510117"/>
            <a:ext cx="902636" cy="124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46" y="487936"/>
            <a:ext cx="11192853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BD7C3C-1720-464A-ABFA-F5B86BA85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563" y="3398671"/>
            <a:ext cx="3065207" cy="609657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36FBC1E-2693-754E-8C68-19B57C3AC2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3396" y="5381975"/>
            <a:ext cx="3065207" cy="609657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AAF57C8-258E-4949-975B-DE4D4C611E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2257" y="3407217"/>
            <a:ext cx="3065207" cy="609657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64E835F-D462-5C48-BA8B-FCAA75EF63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22947" y="5390521"/>
            <a:ext cx="3065207" cy="609657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28288-797F-C049-AA14-FC16D04EEA16}"/>
              </a:ext>
            </a:extLst>
          </p:cNvPr>
          <p:cNvSpPr/>
          <p:nvPr userDrawn="1"/>
        </p:nvSpPr>
        <p:spPr>
          <a:xfrm>
            <a:off x="12831336" y="2219001"/>
            <a:ext cx="468352" cy="4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AF24A2-D1CC-A84F-9B6D-88879B162D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762" y="5390521"/>
            <a:ext cx="3065207" cy="609657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1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tangle 4 Contain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57DDCF82-5807-144D-8DD4-6151E14E0054}"/>
              </a:ext>
            </a:extLst>
          </p:cNvPr>
          <p:cNvSpPr/>
          <p:nvPr userDrawn="1"/>
        </p:nvSpPr>
        <p:spPr>
          <a:xfrm>
            <a:off x="9151690" y="-886069"/>
            <a:ext cx="4033306" cy="4033306"/>
          </a:xfrm>
          <a:prstGeom prst="ellipse">
            <a:avLst/>
          </a:prstGeom>
          <a:noFill/>
          <a:ln w="12700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B369DE7-CFE3-9C4E-B5E2-375949190461}"/>
              </a:ext>
            </a:extLst>
          </p:cNvPr>
          <p:cNvSpPr/>
          <p:nvPr userDrawn="1"/>
        </p:nvSpPr>
        <p:spPr>
          <a:xfrm>
            <a:off x="-1275671" y="5514731"/>
            <a:ext cx="2686537" cy="2686537"/>
          </a:xfrm>
          <a:prstGeom prst="ellipse">
            <a:avLst/>
          </a:prstGeom>
          <a:noFill/>
          <a:ln w="6350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46" y="480252"/>
            <a:ext cx="11192853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BD7C3C-1720-464A-ABFA-F5B86BA85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563" y="3390988"/>
            <a:ext cx="3065207" cy="61107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36FBC1E-2693-754E-8C68-19B57C3AC2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3396" y="5374292"/>
            <a:ext cx="3065207" cy="61107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AAF57C8-258E-4949-975B-DE4D4C611E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2257" y="3399534"/>
            <a:ext cx="3065207" cy="61107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64E835F-D462-5C48-BA8B-FCAA75EF63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22947" y="5382838"/>
            <a:ext cx="3065207" cy="61107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28288-797F-C049-AA14-FC16D04EEA16}"/>
              </a:ext>
            </a:extLst>
          </p:cNvPr>
          <p:cNvSpPr/>
          <p:nvPr userDrawn="1"/>
        </p:nvSpPr>
        <p:spPr>
          <a:xfrm>
            <a:off x="12831336" y="2211317"/>
            <a:ext cx="468352" cy="4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AF24A2-D1CC-A84F-9B6D-88879B162D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762" y="5382838"/>
            <a:ext cx="3065207" cy="61107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4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989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723997E-B16B-4841-AB2D-EDF4D8572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342" y="3401113"/>
            <a:ext cx="3398155" cy="71448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24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20EABC15-1FEF-934C-986F-4648D327A5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462548" y="3401113"/>
            <a:ext cx="3398155" cy="71448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24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F8D73BA8-9046-7344-89D7-2A986B995A1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987374" y="3401113"/>
            <a:ext cx="3348763" cy="71448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24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469D4-E845-49F3-A519-A3B6C7AA6B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86618" y="3917829"/>
            <a:ext cx="3036848" cy="2482971"/>
          </a:xfrm>
        </p:spPr>
        <p:txBody>
          <a:bodyPr/>
          <a:lstStyle/>
          <a:p>
            <a:r>
              <a:rPr lang="en-US" sz="1800" dirty="0"/>
              <a:t>[Improve our site speed by X seconds, eliminate X pages of duplicate content onsite]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7849-0521-49E3-A55C-BFBAE6F7D9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36580" y="3917829"/>
            <a:ext cx="3036848" cy="2482971"/>
          </a:xfrm>
        </p:spPr>
        <p:txBody>
          <a:bodyPr/>
          <a:lstStyle/>
          <a:p>
            <a:r>
              <a:rPr lang="en-US" sz="1800" dirty="0"/>
              <a:t>[Refresh content on our key pages, Test a new page design for X page]</a:t>
            </a:r>
          </a:p>
          <a:p>
            <a:endParaRPr lang="en-US" sz="18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9A687C-15EC-42B0-8A5B-3AD3157F60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12510" y="3917829"/>
            <a:ext cx="3036848" cy="2482971"/>
          </a:xfrm>
        </p:spPr>
        <p:txBody>
          <a:bodyPr/>
          <a:lstStyle/>
          <a:p>
            <a:r>
              <a:rPr lang="en-US" sz="1800" dirty="0"/>
              <a:t>[Create new content for X opportunities to build </a:t>
            </a:r>
            <a:br>
              <a:rPr lang="en-US" sz="1800" dirty="0"/>
            </a:br>
            <a:r>
              <a:rPr lang="en-US" sz="1800" dirty="0"/>
              <a:t>long-term visibility]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CEE91E-0DB0-4B02-A094-C10C1F58FEDA}"/>
              </a:ext>
            </a:extLst>
          </p:cNvPr>
          <p:cNvGrpSpPr/>
          <p:nvPr userDrawn="1"/>
        </p:nvGrpSpPr>
        <p:grpSpPr>
          <a:xfrm>
            <a:off x="2081348" y="2219925"/>
            <a:ext cx="845118" cy="832498"/>
            <a:chOff x="1616658" y="2472630"/>
            <a:chExt cx="482494" cy="4752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34F700-5F06-471C-9533-8C2DC118378E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CD5BFD-478C-46EF-B45C-7A4B57DE5DBA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EAABCD-0B41-4056-8619-2B0B5379CC3B}"/>
              </a:ext>
            </a:extLst>
          </p:cNvPr>
          <p:cNvGrpSpPr/>
          <p:nvPr userDrawn="1"/>
        </p:nvGrpSpPr>
        <p:grpSpPr>
          <a:xfrm>
            <a:off x="5673441" y="2219925"/>
            <a:ext cx="845118" cy="832498"/>
            <a:chOff x="1616658" y="2472630"/>
            <a:chExt cx="482494" cy="4752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9002D3-EE0E-440A-8462-648A4DDAEC82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B55336-0C08-4830-9F7E-A45127E24A82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19C829-E916-45D8-ADD1-83538C5CAD12}"/>
              </a:ext>
            </a:extLst>
          </p:cNvPr>
          <p:cNvGrpSpPr/>
          <p:nvPr userDrawn="1"/>
        </p:nvGrpSpPr>
        <p:grpSpPr>
          <a:xfrm>
            <a:off x="9200607" y="2219925"/>
            <a:ext cx="845118" cy="832498"/>
            <a:chOff x="1616658" y="2472630"/>
            <a:chExt cx="482494" cy="4752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E59818-E5A2-422C-934C-BF80C5B3A15D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4DF565-ABAA-4E43-9713-8CB8F6AD7459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573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38B18DC-99D6-C649-960F-36A4B1117D7E}"/>
              </a:ext>
            </a:extLst>
          </p:cNvPr>
          <p:cNvSpPr/>
          <p:nvPr userDrawn="1"/>
        </p:nvSpPr>
        <p:spPr>
          <a:xfrm>
            <a:off x="-3241819" y="0"/>
            <a:ext cx="6864585" cy="6864585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C584ADED-09B6-7F4F-A35F-F721B1DA0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426" y="1133061"/>
            <a:ext cx="5521274" cy="2067079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255A70-03C3-384E-8544-7D5CA3F4D5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9055" y="3435429"/>
            <a:ext cx="5517645" cy="1379332"/>
          </a:xfrm>
        </p:spPr>
        <p:txBody>
          <a:bodyPr anchor="t" anchorCtr="0"/>
          <a:lstStyle>
            <a:lvl1pPr marL="0" indent="0" algn="l">
              <a:buNone/>
              <a:defRPr sz="30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0BE4CB-8289-7746-A539-E9EA4E90E0FE}"/>
              </a:ext>
            </a:extLst>
          </p:cNvPr>
          <p:cNvSpPr/>
          <p:nvPr userDrawn="1"/>
        </p:nvSpPr>
        <p:spPr>
          <a:xfrm>
            <a:off x="10704352" y="6308521"/>
            <a:ext cx="1386048" cy="43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3BCB66-C7AC-8548-9567-2E22DC152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340" y="457200"/>
            <a:ext cx="6807143" cy="5495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D5D000-1EC8-418E-ADD2-04B961117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1800" y="6308521"/>
            <a:ext cx="1204261" cy="1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9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36408D-8F03-FC4D-97FA-873FEDE03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804" y="2973638"/>
            <a:ext cx="2419815" cy="3427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BD7C3C-1720-464A-ABFA-F5B86BA85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235" y="2264061"/>
            <a:ext cx="2417109" cy="58010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6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6E9662F-F768-6040-8121-798C0BA64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7141" y="2973638"/>
            <a:ext cx="2419815" cy="3427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723997E-B16B-4841-AB2D-EDF4D8572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72" y="2264061"/>
            <a:ext cx="2417109" cy="58010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6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9B8BC63-D255-E64D-A7EF-5C549F2ED6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4336" y="2973638"/>
            <a:ext cx="2419815" cy="3427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353F5B8-70CA-AE4F-91C2-14090C22B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7767" y="2264061"/>
            <a:ext cx="2417109" cy="58010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6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AA024DA-222C-5341-9406-41DC1AE520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81530" y="2973638"/>
            <a:ext cx="2419815" cy="3427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E01CD05F-9F59-6842-83B3-2050A9998B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4961" y="2264061"/>
            <a:ext cx="2417109" cy="58010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6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671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36408D-8F03-FC4D-97FA-873FEDE03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114" y="2822636"/>
            <a:ext cx="1825083" cy="357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BD7C3C-1720-464A-ABFA-F5B86BA85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546" y="2113059"/>
            <a:ext cx="1823042" cy="58819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022131C-78D5-DB44-83ED-6D9664232B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56570" y="2822636"/>
            <a:ext cx="1825083" cy="357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4609C9A-0B3E-DE47-9215-79F9C966B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0002" y="2113059"/>
            <a:ext cx="1823042" cy="58819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04D9397-5635-6A40-BD1F-F778772D8D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3458" y="2822636"/>
            <a:ext cx="1825083" cy="357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B74FE08-2A8F-E24B-BBA0-76B5482CDF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6890" y="2113059"/>
            <a:ext cx="1823042" cy="58819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B4594F1-D7B4-B84B-B1C9-7F5F5131CF1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502912" y="2822636"/>
            <a:ext cx="1825083" cy="357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DF9F23E-E228-BA44-B792-C8703369662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06344" y="2113059"/>
            <a:ext cx="1823042" cy="58819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14C1C1F-69C1-1246-9F2B-1D86878754FA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827941" y="2822636"/>
            <a:ext cx="1825083" cy="357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AFF81014-571A-344A-A1B8-5A0F0375B73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831373" y="2113059"/>
            <a:ext cx="1823042" cy="58819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409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36408D-8F03-FC4D-97FA-873FEDE03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587" y="3162500"/>
            <a:ext cx="1422066" cy="3238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BD7C3C-1720-464A-ABFA-F5B86BA85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018" y="2054485"/>
            <a:ext cx="1420476" cy="99472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45F6917-552D-5C49-91AD-2C3B19949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09024" y="3162500"/>
            <a:ext cx="1422066" cy="3238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67A786A-B0A1-6743-9985-F4425C8871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455" y="2054485"/>
            <a:ext cx="1420476" cy="99472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CDC8C50-F4BC-5E42-B5F6-ADB3160C34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1457" y="3162500"/>
            <a:ext cx="1422066" cy="3238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7FCB5823-303C-784F-BCC8-69ED754B8F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4888" y="2054485"/>
            <a:ext cx="1420476" cy="99472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9AACF22-8F66-544A-B992-B4D49BF7C2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2033" y="3162500"/>
            <a:ext cx="1422066" cy="3238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43FDF81-3FC3-BD4B-84A3-C6C0477929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5464" y="2054485"/>
            <a:ext cx="1420476" cy="99472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1E90145D-2DEA-6D4B-979A-20346568A44A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8255618" y="3162500"/>
            <a:ext cx="1422066" cy="3238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13DE29F6-0D84-9344-9B12-F7DCAA8BE17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59049" y="2054485"/>
            <a:ext cx="1420476" cy="99472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7A2590A5-4271-C642-968C-054C45D9E787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10175487" y="3162500"/>
            <a:ext cx="1422066" cy="3238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8FFE58E3-E535-0A44-9FF7-B3C4D3C6648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178918" y="2054485"/>
            <a:ext cx="1420476" cy="994728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524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3262D5-95E5-DA4D-84FF-9F9BD9C5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10471" cy="112831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3522BF1E-0035-1F47-98AB-D80145890E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76847" y="1686298"/>
            <a:ext cx="1994307" cy="199430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961D86-26CD-4C48-81F9-9E140CA91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8651" y="4581320"/>
            <a:ext cx="3036848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D34A97-B21D-2B4A-A683-0656A27B37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2772" y="4005565"/>
            <a:ext cx="3033452" cy="48501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2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1A9B23-2466-2B49-879D-33428318E9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66194" y="4581320"/>
            <a:ext cx="3036848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9F4CCBD-7ABC-E841-8FC2-69CB75A54A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0315" y="4005565"/>
            <a:ext cx="3033452" cy="48501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2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3D470883-24C0-6A40-9E35-91F4DD3440E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64284" y="1686298"/>
            <a:ext cx="1994307" cy="199430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1EB39E2-908E-FD46-BCA0-3C9B32E8B41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563041" y="5231454"/>
            <a:ext cx="3056255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2E33B4C1-8955-554C-B342-FDBA59BAEB7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74429" y="5231454"/>
            <a:ext cx="3056255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90944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3522BF1E-0035-1F47-98AB-D80145890E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0126" y="1870855"/>
            <a:ext cx="1994307" cy="199430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961D86-26CD-4C48-81F9-9E140CA91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930" y="4765877"/>
            <a:ext cx="3036848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D34A97-B21D-2B4A-A683-0656A27B37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051" y="4208911"/>
            <a:ext cx="3033452" cy="431982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8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4C47C9F-4455-8341-BA8B-7D8B6AB4A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9432" y="4765877"/>
            <a:ext cx="3036848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55DFCC8-19D3-B44B-AB73-94E0C94921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3553" y="4208911"/>
            <a:ext cx="3033452" cy="431982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8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1A9B23-2466-2B49-879D-33428318E9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2510" y="4765877"/>
            <a:ext cx="3036848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9F4CCBD-7ABC-E841-8FC2-69CB75A54A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6631" y="4208911"/>
            <a:ext cx="3033452" cy="431982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8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6A1CBB4F-52C0-3649-A167-546B3EF62B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98846" y="1870855"/>
            <a:ext cx="1994307" cy="199430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3D470883-24C0-6A40-9E35-91F4DD3440E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610600" y="1870855"/>
            <a:ext cx="1994307" cy="199430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1EB39E2-908E-FD46-BCA0-3C9B32E8B41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6320" y="5416011"/>
            <a:ext cx="3056255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E06D2115-3447-1C46-9B99-24107C42C91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0" y="5416011"/>
            <a:ext cx="3056255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2E33B4C1-8955-554C-B342-FDBA59BAEB7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20745" y="5416011"/>
            <a:ext cx="3056255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49F50B08-7F50-894F-9C08-799CC1A3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10471" cy="112831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329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5E0D2CB3-FBAE-8E44-8EC8-9483685E40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2352" y="2047953"/>
            <a:ext cx="1810658" cy="181065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C1E481F-A83F-2644-9C47-7056E2674A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910" y="4480652"/>
            <a:ext cx="2441305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E98BA6A-931F-CA49-8B03-8382BFCAED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5031" y="4011368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E6A6B13E-88A4-9444-860B-ADEB86DD87F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95301" y="5130786"/>
            <a:ext cx="2456906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03E20FB4-61A7-5D4E-9303-73C786EFDA5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59927" y="2047953"/>
            <a:ext cx="1810658" cy="181065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030DEF9-4B45-1F40-8D1E-97EDCECB55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18485" y="4480652"/>
            <a:ext cx="2441305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879FCE-A953-904E-B377-D552565E49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22606" y="4011368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BAA9CBEC-DC6D-7D43-9104-5A151BEE362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2876" y="5130786"/>
            <a:ext cx="2456906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9F2B07E1-4346-204D-9002-F751978A3BF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66042" y="2047953"/>
            <a:ext cx="1810658" cy="181065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C327509-D79F-994C-9C2F-5C39B82349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4600" y="4480652"/>
            <a:ext cx="2441305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0BCEE5E-977D-BE43-B06C-E5D50B0D78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8721" y="4011368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4" name="Picture Placeholder 24">
            <a:extLst>
              <a:ext uri="{FF2B5EF4-FFF2-40B4-BE49-F238E27FC236}">
                <a16:creationId xmlns:a16="http://schemas.microsoft.com/office/drawing/2014/main" id="{D031C7DF-FEEA-F74F-AD82-B39CEB1FF89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08991" y="5130786"/>
            <a:ext cx="2456906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B8531761-D6C9-514F-94A6-8C677900738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501051" y="2047953"/>
            <a:ext cx="1810658" cy="181065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60BF395E-33D4-114D-9011-3E43F2B055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59609" y="4480652"/>
            <a:ext cx="2441305" cy="467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A3B64AB2-73FC-884C-90FD-20E7DFEF9D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63730" y="4011368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13EA1719-BCA6-A54F-8964-0D88DEDF53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144000" y="5130786"/>
            <a:ext cx="2456906" cy="775064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79536E9A-9D65-9745-BEDC-198288A2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10471" cy="112831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6798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5E0D2CB3-FBAE-8E44-8EC8-9483685E40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77323" y="1760529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C1E481F-A83F-2644-9C47-7056E2674A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910" y="3656199"/>
            <a:ext cx="2441305" cy="322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E98BA6A-931F-CA49-8B03-8382BFCAED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5031" y="3252230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030DEF9-4B45-1F40-8D1E-97EDCECB55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18485" y="3656199"/>
            <a:ext cx="2441305" cy="322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879FCE-A953-904E-B377-D552565E49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22606" y="3252230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C327509-D79F-994C-9C2F-5C39B82349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4600" y="3656199"/>
            <a:ext cx="2441305" cy="322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0BCEE5E-977D-BE43-B06C-E5D50B0D78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8721" y="3252230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60BF395E-33D4-114D-9011-3E43F2B055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59609" y="3656199"/>
            <a:ext cx="2441305" cy="322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A3B64AB2-73FC-884C-90FD-20E7DFEF9D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63730" y="3252230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9CAC786C-6878-2C4D-843E-F39D826203F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962400" y="1760529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0C402F84-3ADF-134D-BFC9-F04EF50DC0D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883400" y="1760529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119850F8-DF62-B544-9E12-45972BB79F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691914" y="1760529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BB291DEA-A5A1-554E-85BF-8E92DEEED74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77323" y="4089241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4347D3-F5CD-EA4A-AB34-B50DA38E26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0910" y="5999425"/>
            <a:ext cx="2441305" cy="337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5F1715E8-A031-824F-B8C1-DD71D8344BF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5031" y="5580942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AC1D12A5-3AAB-7D40-B964-52C4EAAE8A4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18485" y="5999425"/>
            <a:ext cx="2441305" cy="337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64947FB0-5CEB-BF43-A935-53B4886D3FC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22606" y="5580942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113D0318-E041-E94E-9657-C0EDC19416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4600" y="5999425"/>
            <a:ext cx="2441305" cy="337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3F75C368-5FF8-7440-83DC-0F549789FF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28721" y="5580942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DF911357-CD63-2442-A632-D92C5DADC5C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59609" y="5999425"/>
            <a:ext cx="2441305" cy="337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AC6D1A0F-86BB-714D-816C-8F5F693925D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63730" y="5580942"/>
            <a:ext cx="2438575" cy="322006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ctr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C71D87CB-6086-9742-B100-A4D26357F74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962400" y="4089241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9A5FC367-4983-F647-845D-D76BD9378AE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883400" y="4089241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B46E004D-6EDD-124F-B1F9-5F290A6120F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691914" y="4089241"/>
            <a:ext cx="1339668" cy="133966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38" name="Title 6">
            <a:extLst>
              <a:ext uri="{FF2B5EF4-FFF2-40B4-BE49-F238E27FC236}">
                <a16:creationId xmlns:a16="http://schemas.microsoft.com/office/drawing/2014/main" id="{9C080CA1-2CE5-FD40-BA75-BF892152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10471" cy="112831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944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6AD52-EB4C-428C-AE95-7AFA7A665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652" y="6518320"/>
            <a:ext cx="848130" cy="1177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10697497" y="0"/>
            <a:ext cx="149450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45" y="987014"/>
            <a:ext cx="4424517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99" y="2519106"/>
            <a:ext cx="4433887" cy="2182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66E205D-14AE-8947-9385-78C94C28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9299" y="457200"/>
            <a:ext cx="4433887" cy="322006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9442A-7141-BE40-A848-D5D9EBE288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7077" y="1858297"/>
            <a:ext cx="9303502" cy="5233220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7D03BF2-25CA-0140-898F-67A5AE021B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0549" y="2720975"/>
            <a:ext cx="5807075" cy="34496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or drag and drop to </a:t>
            </a:r>
            <a:br>
              <a:rPr lang="en-US" dirty="0"/>
            </a:br>
            <a:r>
              <a:rPr lang="en-US" dirty="0"/>
              <a:t>insert screenshot here</a:t>
            </a:r>
          </a:p>
        </p:txBody>
      </p:sp>
    </p:spTree>
    <p:extLst>
      <p:ext uri="{BB962C8B-B14F-4D97-AF65-F5344CB8AC3E}">
        <p14:creationId xmlns:p14="http://schemas.microsoft.com/office/powerpoint/2010/main" val="3330047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iM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10697497" y="0"/>
            <a:ext cx="149450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45" y="987014"/>
            <a:ext cx="4424517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99" y="2519106"/>
            <a:ext cx="4433887" cy="2182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66E205D-14AE-8947-9385-78C94C28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9299" y="457200"/>
            <a:ext cx="4433887" cy="322006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13154-FC63-E942-A83F-FE4AF9563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677" r="20052"/>
          <a:stretch/>
        </p:blipFill>
        <p:spPr>
          <a:xfrm>
            <a:off x="4944145" y="1281076"/>
            <a:ext cx="7055556" cy="572932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10DE8B2-4382-124C-B9C6-88E61FF65B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08048" y="1555750"/>
            <a:ext cx="6127750" cy="3562350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or drag and drop to </a:t>
            </a:r>
            <a:br>
              <a:rPr lang="en-US" dirty="0"/>
            </a:br>
            <a:r>
              <a:rPr lang="en-US" dirty="0"/>
              <a:t>insert screenshot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AFF9C8-98BB-417C-B2D3-105803B7DD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652" y="6518320"/>
            <a:ext cx="848130" cy="1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01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7133901" y="0"/>
            <a:ext cx="50580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30" y="987014"/>
            <a:ext cx="4424517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84" y="2519106"/>
            <a:ext cx="4433887" cy="2182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66E205D-14AE-8947-9385-78C94C28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084" y="457200"/>
            <a:ext cx="4433887" cy="322006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4851823-E6D6-A94C-A161-3B0E66CDB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43102" y="3459481"/>
            <a:ext cx="2253597" cy="520700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6C43406-C724-4F45-8C96-07DE2AA2E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45666" y="2990197"/>
            <a:ext cx="2251078" cy="322006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A0E584F1-9330-7347-8972-F3A4274C6D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43102" y="4680267"/>
            <a:ext cx="2253597" cy="520700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244F09B-6783-BA4E-A27A-3634C2CE8E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5666" y="4210983"/>
            <a:ext cx="2251078" cy="322006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AC46669-11F4-6A4F-ADA6-396C06F599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102" y="5880100"/>
            <a:ext cx="2253597" cy="520700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B3A8DFB-CFFC-4147-80DD-E8437A9323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66" y="5410816"/>
            <a:ext cx="2251078" cy="322006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B80D0BE-812A-3D41-BB4C-0ADE924E9A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43102" y="2221884"/>
            <a:ext cx="2253597" cy="520700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6F2EBC8D-E76D-9041-95AD-15FF077645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5666" y="1752600"/>
            <a:ext cx="2251078" cy="322006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6B28E-9DE1-45C0-AD6A-89D1991695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652" y="6518320"/>
            <a:ext cx="848130" cy="1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7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A37E02-0BEA-4149-ADB7-06DA4E5704D4}"/>
              </a:ext>
            </a:extLst>
          </p:cNvPr>
          <p:cNvSpPr/>
          <p:nvPr userDrawn="1"/>
        </p:nvSpPr>
        <p:spPr>
          <a:xfrm>
            <a:off x="8759707" y="0"/>
            <a:ext cx="6864585" cy="6864585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CDF236A-8800-8D41-9AC8-6C3EFA4E68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143" y="1468875"/>
            <a:ext cx="3922713" cy="3922713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91235E-B829-CB4D-A8B2-726435707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6975" y="2043485"/>
            <a:ext cx="6346825" cy="1547565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5000"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F476A98-8284-244A-AE4D-DED891B86C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06975" y="3723243"/>
            <a:ext cx="6346825" cy="1087296"/>
          </a:xfrm>
          <a:prstGeom prst="rect">
            <a:avLst/>
          </a:prstGeom>
        </p:spPr>
        <p:txBody>
          <a:bodyPr tIns="91440" bIns="91440" anchor="t" anchorCtr="0">
            <a:noAutofit/>
          </a:bodyPr>
          <a:lstStyle>
            <a:lvl1pPr marL="0" indent="0" algn="l">
              <a:buNone/>
              <a:defRPr sz="3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C22FC-383A-4385-BF34-093920D69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1820" y="6504088"/>
            <a:ext cx="949107" cy="1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19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Quadra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6388-DBC5-D64B-9F0F-340F6BB9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30" y="987014"/>
            <a:ext cx="4424517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84" y="2519106"/>
            <a:ext cx="4433887" cy="2182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66E205D-14AE-8947-9385-78C94C28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084" y="457200"/>
            <a:ext cx="4433887" cy="322006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7605D8-6BE1-C246-8010-0BEFFDF15537}"/>
              </a:ext>
            </a:extLst>
          </p:cNvPr>
          <p:cNvGrpSpPr/>
          <p:nvPr userDrawn="1"/>
        </p:nvGrpSpPr>
        <p:grpSpPr>
          <a:xfrm>
            <a:off x="6096000" y="1880075"/>
            <a:ext cx="5612713" cy="4257878"/>
            <a:chOff x="4900508" y="1063572"/>
            <a:chExt cx="6700289" cy="508292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6B0CA5-17A4-DD41-B924-636B809D1B78}"/>
                </a:ext>
              </a:extLst>
            </p:cNvPr>
            <p:cNvCxnSpPr/>
            <p:nvPr userDrawn="1"/>
          </p:nvCxnSpPr>
          <p:spPr>
            <a:xfrm>
              <a:off x="4900508" y="1063572"/>
              <a:ext cx="6700289" cy="5082927"/>
            </a:xfrm>
            <a:prstGeom prst="line">
              <a:avLst/>
            </a:prstGeom>
            <a:ln w="381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644A40-FAC6-B845-B4C6-B7090600CED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00508" y="1063572"/>
              <a:ext cx="6700289" cy="5082927"/>
            </a:xfrm>
            <a:prstGeom prst="line">
              <a:avLst/>
            </a:prstGeom>
            <a:ln w="381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4281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8868937" y="0"/>
            <a:ext cx="33230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246861"/>
            <a:ext cx="7025268" cy="306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7D03BF2-25CA-0140-898F-67A5AE021B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59010" y="1063161"/>
            <a:ext cx="1728613" cy="67013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D1D7886-D027-B547-8D4F-0B1A23991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5397190"/>
            <a:ext cx="7025268" cy="56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1000" b="1">
                <a:solidFill>
                  <a:schemeClr val="tx2"/>
                </a:solidFill>
              </a:defRPr>
            </a:lvl1pPr>
            <a:lvl2pPr marL="457200" indent="0" algn="r">
              <a:buNone/>
              <a:defRPr sz="1000" b="1">
                <a:solidFill>
                  <a:schemeClr val="tx2"/>
                </a:solidFill>
              </a:defRPr>
            </a:lvl2pPr>
            <a:lvl3pPr marL="914400" indent="0" algn="r">
              <a:buNone/>
              <a:defRPr sz="1000" b="1">
                <a:solidFill>
                  <a:schemeClr val="tx2"/>
                </a:solidFill>
              </a:defRPr>
            </a:lvl3pPr>
            <a:lvl4pPr marL="1371600" indent="0" algn="r">
              <a:buNone/>
              <a:defRPr sz="1000" b="1">
                <a:solidFill>
                  <a:schemeClr val="tx2"/>
                </a:solidFill>
              </a:defRPr>
            </a:lvl4pPr>
            <a:lvl5pPr marL="1828800" indent="0" algn="r">
              <a:buNone/>
              <a:defRPr sz="1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- Attribution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B5BAC4C-C05B-2D4A-9AA0-C83019E960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3473" y="3246754"/>
            <a:ext cx="2653990" cy="403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Callout / Stat Text here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0ED8DC8-7E4A-D446-A82D-5394437A03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3473" y="2286000"/>
            <a:ext cx="2653990" cy="799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BCC0B-2009-44F6-BCD8-F34AE0D7B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844" y="6453970"/>
            <a:ext cx="902636" cy="1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9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+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6096001" y="0"/>
            <a:ext cx="6096000" cy="6870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34257"/>
            <a:ext cx="5133713" cy="4566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B5BAC4C-C05B-2D4A-9AA0-C83019E960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5416" y="2897604"/>
            <a:ext cx="5091284" cy="2704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Callout / Stat Text here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0ED8DC8-7E4A-D446-A82D-5394437A03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2672" y="1836057"/>
            <a:ext cx="5084028" cy="799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89B8B0-5D4B-8C42-B00A-F7C7E241C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744" y="457200"/>
            <a:ext cx="5142375" cy="1210144"/>
          </a:xfrm>
          <a:prstGeom prst="rect">
            <a:avLst/>
          </a:prstGeom>
        </p:spPr>
        <p:txBody>
          <a:bodyPr/>
          <a:lstStyle>
            <a:lvl1pPr algn="l">
              <a:defRPr sz="38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DB9FD8-E217-184D-B8EA-9151C2141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844" y="6453970"/>
            <a:ext cx="902636" cy="1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5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+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6096001" y="0"/>
            <a:ext cx="6096000" cy="6870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B5BAC4C-C05B-2D4A-9AA0-C83019E960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5416" y="1599382"/>
            <a:ext cx="5091284" cy="2704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Callout / Stat Text here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0ED8DC8-7E4A-D446-A82D-5394437A03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2672" y="4477657"/>
            <a:ext cx="5084028" cy="799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465A26A-220B-9848-A8DA-55FCC96D6A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34257"/>
            <a:ext cx="5133713" cy="4566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91D182-24BC-7048-8CCF-2E7F5FE6BE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744" y="457200"/>
            <a:ext cx="5142375" cy="1210144"/>
          </a:xfrm>
          <a:prstGeom prst="rect">
            <a:avLst/>
          </a:prstGeom>
        </p:spPr>
        <p:txBody>
          <a:bodyPr/>
          <a:lstStyle>
            <a:lvl1pPr algn="l">
              <a:defRPr sz="38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74A36-2D70-C94F-98BB-6AFE425D4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844" y="6453970"/>
            <a:ext cx="902636" cy="1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1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+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6096001" y="0"/>
            <a:ext cx="6096000" cy="6870700"/>
          </a:xfrm>
          <a:prstGeom prst="rect">
            <a:avLst/>
          </a:prstGeom>
          <a:gradFill>
            <a:gsLst>
              <a:gs pos="0">
                <a:srgbClr val="5D2C96"/>
              </a:gs>
              <a:gs pos="100000">
                <a:srgbClr val="A42EC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B5BAC4C-C05B-2D4A-9AA0-C83019E960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5416" y="1599382"/>
            <a:ext cx="5091284" cy="2704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Callout / Stat Text here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0ED8DC8-7E4A-D446-A82D-5394437A03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2672" y="4477657"/>
            <a:ext cx="5084028" cy="799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F5DFBCC-3F4F-AE47-A387-B2E68ED53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34257"/>
            <a:ext cx="5133713" cy="4566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F28727-47E0-7440-9DCA-17D066B17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744" y="457200"/>
            <a:ext cx="5142375" cy="1210144"/>
          </a:xfrm>
          <a:prstGeom prst="rect">
            <a:avLst/>
          </a:prstGeom>
        </p:spPr>
        <p:txBody>
          <a:bodyPr/>
          <a:lstStyle>
            <a:lvl1pPr algn="l">
              <a:defRPr sz="38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FB0EF-B57A-8045-B79C-5A693A155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844" y="6453970"/>
            <a:ext cx="902636" cy="1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1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+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ECA9D-00DE-BE4B-B7A4-3AD8F3B95B90}"/>
              </a:ext>
            </a:extLst>
          </p:cNvPr>
          <p:cNvSpPr/>
          <p:nvPr userDrawn="1"/>
        </p:nvSpPr>
        <p:spPr>
          <a:xfrm>
            <a:off x="6096001" y="0"/>
            <a:ext cx="6096000" cy="6870700"/>
          </a:xfrm>
          <a:prstGeom prst="rect">
            <a:avLst/>
          </a:prstGeom>
          <a:gradFill>
            <a:gsLst>
              <a:gs pos="26000">
                <a:srgbClr val="00B585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B5BAC4C-C05B-2D4A-9AA0-C83019E960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5416" y="1599382"/>
            <a:ext cx="5091284" cy="2704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Callout / Stat Text here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0ED8DC8-7E4A-D446-A82D-5394437A03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2672" y="4477657"/>
            <a:ext cx="5084028" cy="799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5000" b="0">
                <a:solidFill>
                  <a:schemeClr val="accent1"/>
                </a:solidFill>
                <a:latin typeface="Impact" panose="020B080603090205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0CE85-65C8-7342-AF28-AB6A03CD68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34257"/>
            <a:ext cx="5133713" cy="4566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C24195B-C5BD-EE48-A351-2E15A17F2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744" y="457200"/>
            <a:ext cx="5142375" cy="1210144"/>
          </a:xfrm>
          <a:prstGeom prst="rect">
            <a:avLst/>
          </a:prstGeom>
        </p:spPr>
        <p:txBody>
          <a:bodyPr/>
          <a:lstStyle>
            <a:lvl1pPr algn="l">
              <a:defRPr sz="38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10D7F1-8844-F14A-BD8B-AD39A4DC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844" y="6453970"/>
            <a:ext cx="902636" cy="1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6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D01F5F-524A-9E46-896A-CBA39698E8A0}"/>
              </a:ext>
            </a:extLst>
          </p:cNvPr>
          <p:cNvSpPr/>
          <p:nvPr userDrawn="1"/>
        </p:nvSpPr>
        <p:spPr>
          <a:xfrm>
            <a:off x="606450" y="557202"/>
            <a:ext cx="11134494" cy="5708469"/>
          </a:xfrm>
          <a:prstGeom prst="rect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6D191C-B82C-2A40-A9F5-E9D1F496523E}"/>
              </a:ext>
            </a:extLst>
          </p:cNvPr>
          <p:cNvSpPr/>
          <p:nvPr userDrawn="1"/>
        </p:nvSpPr>
        <p:spPr>
          <a:xfrm>
            <a:off x="495300" y="457200"/>
            <a:ext cx="11134494" cy="570846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2297" y="1071154"/>
            <a:ext cx="10267406" cy="33789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Quote text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D1D7886-D027-B547-8D4F-0B1A23991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1679" y="4970470"/>
            <a:ext cx="3257007" cy="315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sz="1000" b="1">
                <a:solidFill>
                  <a:schemeClr val="tx2"/>
                </a:solidFill>
              </a:defRPr>
            </a:lvl2pPr>
            <a:lvl3pPr marL="914400" indent="0" algn="r">
              <a:buNone/>
              <a:defRPr sz="1000" b="1">
                <a:solidFill>
                  <a:schemeClr val="tx2"/>
                </a:solidFill>
              </a:defRPr>
            </a:lvl3pPr>
            <a:lvl4pPr marL="1371600" indent="0" algn="r">
              <a:buNone/>
              <a:defRPr sz="1000" b="1">
                <a:solidFill>
                  <a:schemeClr val="tx2"/>
                </a:solidFill>
              </a:defRPr>
            </a:lvl4pPr>
            <a:lvl5pPr marL="1828800" indent="0" algn="r">
              <a:buNone/>
              <a:defRPr sz="1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Attribution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FB094B9-E962-614C-B982-3FB82B2C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1679" y="5281023"/>
            <a:ext cx="3257007" cy="315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chemeClr val="tx2"/>
                </a:solidFill>
              </a:defRPr>
            </a:lvl1pPr>
            <a:lvl2pPr marL="457200" indent="0" algn="r">
              <a:buNone/>
              <a:defRPr sz="1000" b="1">
                <a:solidFill>
                  <a:schemeClr val="tx2"/>
                </a:solidFill>
              </a:defRPr>
            </a:lvl2pPr>
            <a:lvl3pPr marL="914400" indent="0" algn="r">
              <a:buNone/>
              <a:defRPr sz="1000" b="1">
                <a:solidFill>
                  <a:schemeClr val="tx2"/>
                </a:solidFill>
              </a:defRPr>
            </a:lvl3pPr>
            <a:lvl4pPr marL="1371600" indent="0" algn="r">
              <a:buNone/>
              <a:defRPr sz="1000" b="1">
                <a:solidFill>
                  <a:schemeClr val="tx2"/>
                </a:solidFill>
              </a:defRPr>
            </a:lvl4pPr>
            <a:lvl5pPr marL="1828800" indent="0" algn="r">
              <a:buNone/>
              <a:defRPr sz="1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DA4B4C-A6B6-FF40-A8DD-0FC3CD1A9C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463" y="4858929"/>
            <a:ext cx="809625" cy="8096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 dirty="0"/>
              <a:t>Insert Headshot</a:t>
            </a:r>
          </a:p>
        </p:txBody>
      </p:sp>
    </p:spTree>
    <p:extLst>
      <p:ext uri="{BB962C8B-B14F-4D97-AF65-F5344CB8AC3E}">
        <p14:creationId xmlns:p14="http://schemas.microsoft.com/office/powerpoint/2010/main" val="3012035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897997"/>
            <a:ext cx="10334171" cy="32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Stat text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D1D7886-D027-B547-8D4F-0B1A23991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1611356"/>
            <a:ext cx="10341429" cy="106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8000" b="1">
                <a:solidFill>
                  <a:schemeClr val="accent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r">
              <a:buNone/>
              <a:defRPr sz="1000" b="1">
                <a:solidFill>
                  <a:schemeClr val="tx2"/>
                </a:solidFill>
              </a:defRPr>
            </a:lvl2pPr>
            <a:lvl3pPr marL="914400" indent="0" algn="r">
              <a:buNone/>
              <a:defRPr sz="1000" b="1">
                <a:solidFill>
                  <a:schemeClr val="tx2"/>
                </a:solidFill>
              </a:defRPr>
            </a:lvl3pPr>
            <a:lvl4pPr marL="1371600" indent="0" algn="r">
              <a:buNone/>
              <a:defRPr sz="1000" b="1">
                <a:solidFill>
                  <a:schemeClr val="tx2"/>
                </a:solidFill>
              </a:defRPr>
            </a:lvl4pPr>
            <a:lvl5pPr marL="1828800" indent="0" algn="r">
              <a:buNone/>
              <a:defRPr sz="1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31317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arge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67F4B49-D4A7-2A48-8761-710A19BCA62F}"/>
              </a:ext>
            </a:extLst>
          </p:cNvPr>
          <p:cNvSpPr/>
          <p:nvPr userDrawn="1"/>
        </p:nvSpPr>
        <p:spPr>
          <a:xfrm>
            <a:off x="9394723" y="631006"/>
            <a:ext cx="5594554" cy="5594554"/>
          </a:xfrm>
          <a:prstGeom prst="ellipse">
            <a:avLst/>
          </a:prstGeom>
          <a:noFill/>
          <a:ln w="12700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2A83A-668D-3E43-BA99-690CC2E18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8229" y="3287487"/>
            <a:ext cx="4920341" cy="2238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Stat text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D1D7886-D027-B547-8D4F-0B1A23991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2031" y="2037131"/>
            <a:ext cx="4923797" cy="106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8000" b="1">
                <a:solidFill>
                  <a:schemeClr val="accent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r">
              <a:buNone/>
              <a:defRPr sz="1000" b="1">
                <a:solidFill>
                  <a:schemeClr val="tx2"/>
                </a:solidFill>
              </a:defRPr>
            </a:lvl2pPr>
            <a:lvl3pPr marL="914400" indent="0" algn="r">
              <a:buNone/>
              <a:defRPr sz="1000" b="1">
                <a:solidFill>
                  <a:schemeClr val="tx2"/>
                </a:solidFill>
              </a:defRPr>
            </a:lvl3pPr>
            <a:lvl4pPr marL="1371600" indent="0" algn="r">
              <a:buNone/>
              <a:defRPr sz="1000" b="1">
                <a:solidFill>
                  <a:schemeClr val="tx2"/>
                </a:solidFill>
              </a:defRPr>
            </a:lvl4pPr>
            <a:lvl5pPr marL="1828800" indent="0" algn="r">
              <a:buNone/>
              <a:defRPr sz="1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EDD567-EEF6-2949-96F2-509753E5D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044391"/>
            <a:ext cx="5310769" cy="435641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672324D-9CF9-4B43-A33B-FDBEE183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10471" cy="112831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414D25-0AC8-4289-A9FD-9A95C005D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1820" y="6453379"/>
            <a:ext cx="949107" cy="1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98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5D2C96"/>
            </a:gs>
            <a:gs pos="100000">
              <a:srgbClr val="A42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D60B98-E8AF-3B43-8C34-78EE4783688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rgbClr val="5D2C96"/>
              </a:gs>
              <a:gs pos="100000">
                <a:srgbClr val="A42EC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6C3E6-2242-5E44-9765-FBABD1DF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1355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EEE89-264D-C54C-8095-604B696737EC}"/>
              </a:ext>
            </a:extLst>
          </p:cNvPr>
          <p:cNvSpPr/>
          <p:nvPr userDrawn="1"/>
        </p:nvSpPr>
        <p:spPr>
          <a:xfrm>
            <a:off x="5009572" y="2333996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C6A816-850F-9A42-9397-C1BC0283E170}"/>
              </a:ext>
            </a:extLst>
          </p:cNvPr>
          <p:cNvSpPr/>
          <p:nvPr userDrawn="1"/>
        </p:nvSpPr>
        <p:spPr>
          <a:xfrm>
            <a:off x="495300" y="2333996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EB330B-C2D8-3548-B9BE-51FF6BE3B3D1}"/>
              </a:ext>
            </a:extLst>
          </p:cNvPr>
          <p:cNvSpPr/>
          <p:nvPr userDrawn="1"/>
        </p:nvSpPr>
        <p:spPr>
          <a:xfrm>
            <a:off x="2754594" y="2333996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0E2463-D4BF-D54C-A9E3-B430FD4D9343}"/>
              </a:ext>
            </a:extLst>
          </p:cNvPr>
          <p:cNvSpPr/>
          <p:nvPr userDrawn="1"/>
        </p:nvSpPr>
        <p:spPr>
          <a:xfrm>
            <a:off x="9523844" y="2333996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D6ECD-C403-8941-B9A5-A6DF3DD64A6A}"/>
              </a:ext>
            </a:extLst>
          </p:cNvPr>
          <p:cNvSpPr/>
          <p:nvPr userDrawn="1"/>
        </p:nvSpPr>
        <p:spPr>
          <a:xfrm>
            <a:off x="7268866" y="2333996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8908126-3A6D-8B4F-B15A-763572D2C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1827658"/>
            <a:ext cx="2145350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DA7173-A031-014D-B4B5-76BEBB5F8F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8124" y="1827658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EDB9016-165D-554F-ACD4-D5100BD7E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0" y="1827658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2EF1F2C-59CE-B645-A6B4-25B6B30EE8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8850" y="1827658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A8BF339-C327-FD49-92BC-5E34574EBF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5000" y="1827658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05D2E7-7E67-4F06-B523-7AF922C0A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844" y="6461991"/>
            <a:ext cx="902636" cy="1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3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338C54-F261-4A45-9ED7-9135A8A98898}"/>
              </a:ext>
            </a:extLst>
          </p:cNvPr>
          <p:cNvSpPr/>
          <p:nvPr userDrawn="1"/>
        </p:nvSpPr>
        <p:spPr>
          <a:xfrm>
            <a:off x="1027769" y="975733"/>
            <a:ext cx="10270273" cy="5018049"/>
          </a:xfrm>
          <a:prstGeom prst="rect">
            <a:avLst/>
          </a:prstGeom>
          <a:solidFill>
            <a:schemeClr val="bg1"/>
          </a:solidFill>
          <a:ln w="101600">
            <a:solidFill>
              <a:srgbClr val="89C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74FBC6-129F-E740-AFEF-73A7783C1267}"/>
              </a:ext>
            </a:extLst>
          </p:cNvPr>
          <p:cNvSpPr/>
          <p:nvPr userDrawn="1"/>
        </p:nvSpPr>
        <p:spPr>
          <a:xfrm>
            <a:off x="960863" y="919975"/>
            <a:ext cx="10270273" cy="501804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FF492-660A-7541-9982-F1488AB005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+mj-lt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6710C-CC49-BA46-863D-D9012C0FF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528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C3E6-2242-5E44-9765-FBABD1DF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1228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EEE89-264D-C54C-8095-604B696737EC}"/>
              </a:ext>
            </a:extLst>
          </p:cNvPr>
          <p:cNvSpPr/>
          <p:nvPr userDrawn="1"/>
        </p:nvSpPr>
        <p:spPr>
          <a:xfrm>
            <a:off x="5009572" y="2350775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C6A816-850F-9A42-9397-C1BC0283E170}"/>
              </a:ext>
            </a:extLst>
          </p:cNvPr>
          <p:cNvSpPr/>
          <p:nvPr userDrawn="1"/>
        </p:nvSpPr>
        <p:spPr>
          <a:xfrm>
            <a:off x="495300" y="2350775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EB330B-C2D8-3548-B9BE-51FF6BE3B3D1}"/>
              </a:ext>
            </a:extLst>
          </p:cNvPr>
          <p:cNvSpPr/>
          <p:nvPr userDrawn="1"/>
        </p:nvSpPr>
        <p:spPr>
          <a:xfrm>
            <a:off x="2754594" y="2350775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0E2463-D4BF-D54C-A9E3-B430FD4D9343}"/>
              </a:ext>
            </a:extLst>
          </p:cNvPr>
          <p:cNvSpPr/>
          <p:nvPr userDrawn="1"/>
        </p:nvSpPr>
        <p:spPr>
          <a:xfrm>
            <a:off x="9523844" y="2350775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D6ECD-C403-8941-B9A5-A6DF3DD64A6A}"/>
              </a:ext>
            </a:extLst>
          </p:cNvPr>
          <p:cNvSpPr/>
          <p:nvPr userDrawn="1"/>
        </p:nvSpPr>
        <p:spPr>
          <a:xfrm>
            <a:off x="7268866" y="2350775"/>
            <a:ext cx="2172856" cy="383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8908126-3A6D-8B4F-B15A-763572D2C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1844437"/>
            <a:ext cx="2145350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DA7173-A031-014D-B4B5-76BEBB5F8F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8124" y="1844437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EDB9016-165D-554F-ACD4-D5100BD7E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0" y="1844437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2EF1F2C-59CE-B645-A6B4-25B6B30EE8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8850" y="1844437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A8BF339-C327-FD49-92BC-5E34574EBF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5000" y="1844437"/>
            <a:ext cx="2153126" cy="499213"/>
          </a:xfrm>
          <a:prstGeom prst="rect">
            <a:avLst/>
          </a:prstGeom>
        </p:spPr>
        <p:txBody>
          <a:bodyPr lIns="0" tIns="91440" rIns="0" bIns="91440" anchor="b" anchorCtr="0">
            <a:noAutofit/>
          </a:bodyPr>
          <a:lstStyle>
            <a:lvl1pPr marL="0" indent="0" algn="ctr">
              <a:buNone/>
              <a:defRPr sz="1200" b="1" spc="3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TITLE</a:t>
            </a:r>
          </a:p>
        </p:txBody>
      </p:sp>
    </p:spTree>
    <p:extLst>
      <p:ext uri="{BB962C8B-B14F-4D97-AF65-F5344CB8AC3E}">
        <p14:creationId xmlns:p14="http://schemas.microsoft.com/office/powerpoint/2010/main" val="1970413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8E4331D-48B1-734E-82E6-45574AACB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80" b="12288"/>
          <a:stretch/>
        </p:blipFill>
        <p:spPr>
          <a:xfrm>
            <a:off x="720482" y="1281870"/>
            <a:ext cx="11155680" cy="447799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20CA83-5D95-3C40-B3D2-514EB8F5FF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4079" y="3716634"/>
            <a:ext cx="6870700" cy="479425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995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0742DC1-A1CE-BA45-87B8-12C59999C747}"/>
              </a:ext>
            </a:extLst>
          </p:cNvPr>
          <p:cNvSpPr/>
          <p:nvPr userDrawn="1"/>
        </p:nvSpPr>
        <p:spPr>
          <a:xfrm>
            <a:off x="7153986" y="1563188"/>
            <a:ext cx="4010403" cy="4010403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B77E85-F05D-9041-8961-E50495953C77}"/>
              </a:ext>
            </a:extLst>
          </p:cNvPr>
          <p:cNvSpPr/>
          <p:nvPr userDrawn="1"/>
        </p:nvSpPr>
        <p:spPr>
          <a:xfrm>
            <a:off x="9394723" y="639098"/>
            <a:ext cx="5594554" cy="5594554"/>
          </a:xfrm>
          <a:prstGeom prst="ellipse">
            <a:avLst/>
          </a:prstGeom>
          <a:noFill/>
          <a:ln w="1270000">
            <a:gradFill>
              <a:gsLst>
                <a:gs pos="0">
                  <a:srgbClr val="89C32E"/>
                </a:gs>
                <a:gs pos="100000">
                  <a:srgbClr val="B2E03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EC7B7-EC93-4045-BF4F-06C12DA2E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2671587"/>
            <a:ext cx="7734300" cy="1984126"/>
          </a:xfrm>
        </p:spPr>
        <p:txBody>
          <a:bodyPr anchor="t" anchorCtr="0"/>
          <a:lstStyle>
            <a:lvl1pPr marL="0" indent="0" algn="ctr">
              <a:buNone/>
              <a:defRPr sz="5000">
                <a:latin typeface="Impact" panose="020B0806030902050204" pitchFamily="34" charset="0"/>
              </a:defRPr>
            </a:lvl1pPr>
            <a:lvl2pPr marL="457200" indent="0">
              <a:buNone/>
              <a:defRPr>
                <a:latin typeface="Impact" panose="020B0806030902050204" pitchFamily="34" charset="0"/>
              </a:defRPr>
            </a:lvl2pPr>
            <a:lvl3pPr marL="914400" indent="0">
              <a:buNone/>
              <a:defRPr>
                <a:latin typeface="Impact" panose="020B0806030902050204" pitchFamily="34" charset="0"/>
              </a:defRPr>
            </a:lvl3pPr>
            <a:lvl4pPr marL="1371600" indent="0">
              <a:buNone/>
              <a:defRPr>
                <a:latin typeface="Impact" panose="020B0806030902050204" pitchFamily="34" charset="0"/>
              </a:defRPr>
            </a:lvl4pPr>
            <a:lvl5pPr marL="1828800" indent="0">
              <a:buNone/>
              <a:defRPr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7CD9D3-F10B-DB49-AF98-9D0340B341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5507" y="2181536"/>
            <a:ext cx="4433887" cy="322006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 anchorCtr="0">
            <a:noAutofit/>
          </a:bodyPr>
          <a:lstStyle>
            <a:lvl1pPr marL="0" indent="0" algn="ctr">
              <a:buNone/>
              <a:defRPr sz="1400" b="1" spc="3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OPTIONAL EYEBROW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64D35-F99A-4E12-8AA2-DF534C2301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652" y="6518320"/>
            <a:ext cx="848130" cy="1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40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A1DB28-4572-B741-A37B-4677EA58B827}"/>
              </a:ext>
            </a:extLst>
          </p:cNvPr>
          <p:cNvSpPr/>
          <p:nvPr userDrawn="1"/>
        </p:nvSpPr>
        <p:spPr>
          <a:xfrm>
            <a:off x="10536572" y="6149130"/>
            <a:ext cx="1065402" cy="60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DEAE74-8ED1-0048-9220-C96311EC8EED}"/>
              </a:ext>
            </a:extLst>
          </p:cNvPr>
          <p:cNvSpPr/>
          <p:nvPr userDrawn="1"/>
        </p:nvSpPr>
        <p:spPr>
          <a:xfrm>
            <a:off x="5486400" y="-457200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6D01CA-D254-9E41-9AD0-627245FF83EF}"/>
              </a:ext>
            </a:extLst>
          </p:cNvPr>
          <p:cNvSpPr/>
          <p:nvPr userDrawn="1"/>
        </p:nvSpPr>
        <p:spPr>
          <a:xfrm>
            <a:off x="7315200" y="1371600"/>
            <a:ext cx="2138060" cy="213806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29243B-8C9A-6240-B09A-558839F862B9}"/>
              </a:ext>
            </a:extLst>
          </p:cNvPr>
          <p:cNvSpPr/>
          <p:nvPr userDrawn="1"/>
        </p:nvSpPr>
        <p:spPr>
          <a:xfrm>
            <a:off x="9144000" y="3200400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D9F7AA-060E-CF45-A64B-AEA8C88D47F5}"/>
              </a:ext>
            </a:extLst>
          </p:cNvPr>
          <p:cNvSpPr/>
          <p:nvPr userDrawn="1"/>
        </p:nvSpPr>
        <p:spPr>
          <a:xfrm>
            <a:off x="10972800" y="5029200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217650-F6B4-E843-812D-81736F3B929C}"/>
              </a:ext>
            </a:extLst>
          </p:cNvPr>
          <p:cNvSpPr/>
          <p:nvPr userDrawn="1"/>
        </p:nvSpPr>
        <p:spPr>
          <a:xfrm>
            <a:off x="8003177" y="-1223554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463260-09B0-184D-AB77-EB497014A36E}"/>
              </a:ext>
            </a:extLst>
          </p:cNvPr>
          <p:cNvSpPr/>
          <p:nvPr userDrawn="1"/>
        </p:nvSpPr>
        <p:spPr>
          <a:xfrm>
            <a:off x="9831977" y="605246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D72535-5640-0E49-887F-A390B18A0EDA}"/>
              </a:ext>
            </a:extLst>
          </p:cNvPr>
          <p:cNvSpPr/>
          <p:nvPr userDrawn="1"/>
        </p:nvSpPr>
        <p:spPr>
          <a:xfrm>
            <a:off x="11660777" y="2434046"/>
            <a:ext cx="2138060" cy="2138060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4ED1C0B-B1B1-F240-BD4A-84E79A4CD5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2671587"/>
            <a:ext cx="7734300" cy="1984126"/>
          </a:xfrm>
        </p:spPr>
        <p:txBody>
          <a:bodyPr anchor="t" anchorCtr="0"/>
          <a:lstStyle>
            <a:lvl1pPr marL="0" indent="0" algn="ctr">
              <a:buNone/>
              <a:defRPr sz="5000">
                <a:latin typeface="Impact" panose="020B0806030902050204" pitchFamily="34" charset="0"/>
              </a:defRPr>
            </a:lvl1pPr>
            <a:lvl2pPr marL="457200" indent="0">
              <a:buNone/>
              <a:defRPr>
                <a:latin typeface="Impact" panose="020B0806030902050204" pitchFamily="34" charset="0"/>
              </a:defRPr>
            </a:lvl2pPr>
            <a:lvl3pPr marL="914400" indent="0">
              <a:buNone/>
              <a:defRPr>
                <a:latin typeface="Impact" panose="020B0806030902050204" pitchFamily="34" charset="0"/>
              </a:defRPr>
            </a:lvl3pPr>
            <a:lvl4pPr marL="1371600" indent="0">
              <a:buNone/>
              <a:defRPr>
                <a:latin typeface="Impact" panose="020B0806030902050204" pitchFamily="34" charset="0"/>
              </a:defRPr>
            </a:lvl4pPr>
            <a:lvl5pPr marL="1828800" indent="0">
              <a:buNone/>
              <a:defRPr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A1DB5AD-D545-B441-ACBC-D0C08C0F2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5507" y="2181536"/>
            <a:ext cx="4433887" cy="322006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 anchorCtr="0">
            <a:noAutofit/>
          </a:bodyPr>
          <a:lstStyle>
            <a:lvl1pPr marL="0" indent="0" algn="ctr">
              <a:buNone/>
              <a:defRPr sz="1400" b="1" spc="3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OPTIONAL EYEBROW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03122D-26BA-4A40-9AD3-A534F72D5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1820" y="6453379"/>
            <a:ext cx="949107" cy="1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31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F22331-71E6-8247-9CDA-190EEF4C2352}"/>
              </a:ext>
            </a:extLst>
          </p:cNvPr>
          <p:cNvSpPr/>
          <p:nvPr userDrawn="1"/>
        </p:nvSpPr>
        <p:spPr>
          <a:xfrm>
            <a:off x="10769600" y="6307015"/>
            <a:ext cx="1422400" cy="468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B47479-12BC-4A45-BD55-170E5EAE1C0D}"/>
              </a:ext>
            </a:extLst>
          </p:cNvPr>
          <p:cNvSpPr/>
          <p:nvPr userDrawn="1"/>
        </p:nvSpPr>
        <p:spPr>
          <a:xfrm>
            <a:off x="8532575" y="-2443736"/>
            <a:ext cx="5594554" cy="5594554"/>
          </a:xfrm>
          <a:prstGeom prst="ellipse">
            <a:avLst/>
          </a:prstGeom>
          <a:noFill/>
          <a:ln w="1270000">
            <a:gradFill>
              <a:gsLst>
                <a:gs pos="0">
                  <a:schemeClr val="accent5"/>
                </a:gs>
                <a:gs pos="99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DBA08C-6D14-4E49-83E7-A9788AA44EFD}"/>
              </a:ext>
            </a:extLst>
          </p:cNvPr>
          <p:cNvSpPr/>
          <p:nvPr userDrawn="1"/>
        </p:nvSpPr>
        <p:spPr>
          <a:xfrm>
            <a:off x="5449741" y="4121332"/>
            <a:ext cx="5594554" cy="5594554"/>
          </a:xfrm>
          <a:prstGeom prst="ellipse">
            <a:avLst/>
          </a:prstGeom>
          <a:noFill/>
          <a:ln w="12700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1167A4-C34E-5644-8988-A41E8BF6C2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2671587"/>
            <a:ext cx="7734300" cy="1984126"/>
          </a:xfrm>
        </p:spPr>
        <p:txBody>
          <a:bodyPr anchor="t" anchorCtr="0"/>
          <a:lstStyle>
            <a:lvl1pPr marL="0" indent="0" algn="ctr">
              <a:buNone/>
              <a:defRPr sz="5000">
                <a:latin typeface="Impact" panose="020B0806030902050204" pitchFamily="34" charset="0"/>
              </a:defRPr>
            </a:lvl1pPr>
            <a:lvl2pPr marL="457200" indent="0">
              <a:buNone/>
              <a:defRPr>
                <a:latin typeface="Impact" panose="020B0806030902050204" pitchFamily="34" charset="0"/>
              </a:defRPr>
            </a:lvl2pPr>
            <a:lvl3pPr marL="914400" indent="0">
              <a:buNone/>
              <a:defRPr>
                <a:latin typeface="Impact" panose="020B0806030902050204" pitchFamily="34" charset="0"/>
              </a:defRPr>
            </a:lvl3pPr>
            <a:lvl4pPr marL="1371600" indent="0">
              <a:buNone/>
              <a:defRPr>
                <a:latin typeface="Impact" panose="020B0806030902050204" pitchFamily="34" charset="0"/>
              </a:defRPr>
            </a:lvl4pPr>
            <a:lvl5pPr marL="1828800" indent="0">
              <a:buNone/>
              <a:defRPr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A3C6AD7-3717-564B-87C9-AD42AD3441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5507" y="2181536"/>
            <a:ext cx="4433887" cy="322006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 anchorCtr="0">
            <a:noAutofit/>
          </a:bodyPr>
          <a:lstStyle>
            <a:lvl1pPr marL="0" indent="0" algn="ctr">
              <a:buNone/>
              <a:defRPr sz="1400" b="1" spc="3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OPTIONAL EYEBROW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E67B8A-618D-4D21-A5EE-AD01CBE52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1820" y="6453379"/>
            <a:ext cx="949107" cy="1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98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0742DC1-A1CE-BA45-87B8-12C59999C747}"/>
              </a:ext>
            </a:extLst>
          </p:cNvPr>
          <p:cNvSpPr/>
          <p:nvPr userDrawn="1"/>
        </p:nvSpPr>
        <p:spPr>
          <a:xfrm>
            <a:off x="7153986" y="1563188"/>
            <a:ext cx="4010403" cy="4010403"/>
          </a:xfrm>
          <a:prstGeom prst="ellipse">
            <a:avLst/>
          </a:prstGeom>
          <a:solidFill>
            <a:schemeClr val="bg2"/>
          </a:soli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B77E85-F05D-9041-8961-E50495953C77}"/>
              </a:ext>
            </a:extLst>
          </p:cNvPr>
          <p:cNvSpPr/>
          <p:nvPr userDrawn="1"/>
        </p:nvSpPr>
        <p:spPr>
          <a:xfrm>
            <a:off x="8763609" y="1219"/>
            <a:ext cx="6856781" cy="6856781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5000">
                <a:srgbClr val="00B585"/>
              </a:gs>
            </a:gsLst>
            <a:lin ang="5400000" scaled="1"/>
          </a:gradFill>
          <a:ln w="1270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8DDECCB-FB9D-304D-9A8D-5575E75FBB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2671587"/>
            <a:ext cx="7734300" cy="1984126"/>
          </a:xfrm>
        </p:spPr>
        <p:txBody>
          <a:bodyPr anchor="t" anchorCtr="0"/>
          <a:lstStyle>
            <a:lvl1pPr marL="0" indent="0" algn="ctr">
              <a:buNone/>
              <a:defRPr sz="5000">
                <a:latin typeface="Impact" panose="020B0806030902050204" pitchFamily="34" charset="0"/>
              </a:defRPr>
            </a:lvl1pPr>
            <a:lvl2pPr marL="457200" indent="0">
              <a:buNone/>
              <a:defRPr>
                <a:latin typeface="Impact" panose="020B0806030902050204" pitchFamily="34" charset="0"/>
              </a:defRPr>
            </a:lvl2pPr>
            <a:lvl3pPr marL="914400" indent="0">
              <a:buNone/>
              <a:defRPr>
                <a:latin typeface="Impact" panose="020B0806030902050204" pitchFamily="34" charset="0"/>
              </a:defRPr>
            </a:lvl3pPr>
            <a:lvl4pPr marL="1371600" indent="0">
              <a:buNone/>
              <a:defRPr>
                <a:latin typeface="Impact" panose="020B0806030902050204" pitchFamily="34" charset="0"/>
              </a:defRPr>
            </a:lvl4pPr>
            <a:lvl5pPr marL="1828800" indent="0">
              <a:buNone/>
              <a:defRPr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D9DEA6-4479-3D4B-B6A2-B761B85516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5507" y="2181536"/>
            <a:ext cx="4433887" cy="322006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 anchorCtr="0">
            <a:noAutofit/>
          </a:bodyPr>
          <a:lstStyle>
            <a:lvl1pPr marL="0" indent="0" algn="ctr">
              <a:buNone/>
              <a:defRPr sz="14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OPTIONAL EYEBROW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9E275-B6CD-403A-A8E9-B63032CEF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652" y="6518320"/>
            <a:ext cx="848130" cy="1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57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0EC87C6-B80A-E140-9879-7AAE9AFFF9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18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56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420840-7DD7-294A-ADDF-D0B414520571}"/>
              </a:ext>
            </a:extLst>
          </p:cNvPr>
          <p:cNvSpPr/>
          <p:nvPr userDrawn="1"/>
        </p:nvSpPr>
        <p:spPr>
          <a:xfrm>
            <a:off x="10716322" y="6400800"/>
            <a:ext cx="1475678" cy="42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008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B7E0FF-9BC5-2541-93FC-70A3C8B41832}"/>
              </a:ext>
            </a:extLst>
          </p:cNvPr>
          <p:cNvSpPr/>
          <p:nvPr userDrawn="1"/>
        </p:nvSpPr>
        <p:spPr>
          <a:xfrm>
            <a:off x="1072013" y="1019977"/>
            <a:ext cx="10270273" cy="5018049"/>
          </a:xfrm>
          <a:prstGeom prst="rect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7F518-9D7D-084C-BC56-FB936216BA23}"/>
              </a:ext>
            </a:extLst>
          </p:cNvPr>
          <p:cNvSpPr/>
          <p:nvPr userDrawn="1"/>
        </p:nvSpPr>
        <p:spPr>
          <a:xfrm>
            <a:off x="960863" y="919975"/>
            <a:ext cx="10270273" cy="501804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11BCCD3-54C0-F245-8542-309935D7A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1863" y="2718035"/>
            <a:ext cx="6748272" cy="1421928"/>
          </a:xfr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01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A121C43-08AC-4943-B524-E62F7E9F5DD2}"/>
              </a:ext>
            </a:extLst>
          </p:cNvPr>
          <p:cNvSpPr/>
          <p:nvPr userDrawn="1"/>
        </p:nvSpPr>
        <p:spPr>
          <a:xfrm>
            <a:off x="-4710832" y="321598"/>
            <a:ext cx="6221264" cy="6221264"/>
          </a:xfrm>
          <a:prstGeom prst="ellipse">
            <a:avLst/>
          </a:prstGeom>
          <a:noFill/>
          <a:ln w="6350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AD613A-39F7-D942-A12D-157A47FD1DA1}"/>
              </a:ext>
            </a:extLst>
          </p:cNvPr>
          <p:cNvSpPr/>
          <p:nvPr userDrawn="1"/>
        </p:nvSpPr>
        <p:spPr>
          <a:xfrm>
            <a:off x="0" y="3200400"/>
            <a:ext cx="28194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A2CE8-2677-6744-AE14-73478C633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50800" y="2933700"/>
            <a:ext cx="2984500" cy="135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9AFD83-444C-7144-B40B-BF9ED96F97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6811" y="1172129"/>
            <a:ext cx="3364139" cy="4754538"/>
          </a:xfrm>
        </p:spPr>
        <p:txBody>
          <a:bodyPr numCol="1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defRPr/>
            </a:lvl1pPr>
            <a:lvl2pPr marL="457200" indent="0">
              <a:buFont typeface="+mj-lt"/>
              <a:buNone/>
              <a:defRPr/>
            </a:lvl2pPr>
            <a:lvl3pPr marL="914400" indent="0">
              <a:buFont typeface="+mj-lt"/>
              <a:buNone/>
              <a:defRPr/>
            </a:lvl3pPr>
            <a:lvl4pPr marL="1371600" indent="0">
              <a:buFont typeface="+mj-lt"/>
              <a:buNone/>
              <a:defRPr/>
            </a:lvl4pPr>
            <a:lvl5pPr marL="1828800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  <a:p>
            <a:pPr lvl="0"/>
            <a:r>
              <a:rPr lang="en-US" dirty="0"/>
              <a:t>Agenda item 3</a:t>
            </a:r>
          </a:p>
          <a:p>
            <a:pPr lvl="0"/>
            <a:r>
              <a:rPr lang="en-US" dirty="0"/>
              <a:t>Agenda item 4</a:t>
            </a:r>
          </a:p>
          <a:p>
            <a:pPr lvl="0"/>
            <a:r>
              <a:rPr lang="en-US" dirty="0"/>
              <a:t>Agenda item 5</a:t>
            </a:r>
          </a:p>
          <a:p>
            <a:pPr lvl="0"/>
            <a:r>
              <a:rPr lang="en-US" dirty="0"/>
              <a:t>Agenda item 6</a:t>
            </a:r>
          </a:p>
          <a:p>
            <a:pPr lvl="0"/>
            <a:r>
              <a:rPr lang="en-US" dirty="0"/>
              <a:t>Agenda item 7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7F1A89-EE79-8345-B34F-F0229CEA89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5072" y="1172129"/>
            <a:ext cx="655864" cy="4754538"/>
          </a:xfrm>
        </p:spPr>
        <p:txBody>
          <a:bodyPr numCol="1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defRPr>
                <a:solidFill>
                  <a:schemeClr val="accent1"/>
                </a:solidFill>
                <a:latin typeface="Impact" panose="020B0806030902050204" pitchFamily="34" charset="0"/>
              </a:defRPr>
            </a:lvl1pPr>
            <a:lvl2pPr marL="457200" indent="0">
              <a:buFont typeface="+mj-lt"/>
              <a:buNone/>
              <a:defRPr/>
            </a:lvl2pPr>
            <a:lvl3pPr marL="914400" indent="0">
              <a:buFont typeface="+mj-lt"/>
              <a:buNone/>
              <a:defRPr/>
            </a:lvl3pPr>
            <a:lvl4pPr marL="1371600" indent="0">
              <a:buFont typeface="+mj-lt"/>
              <a:buNone/>
              <a:defRPr/>
            </a:lvl4pPr>
            <a:lvl5pPr marL="1828800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  <a:p>
            <a:pPr lvl="0"/>
            <a:r>
              <a:rPr lang="en-US" dirty="0"/>
              <a:t>05</a:t>
            </a:r>
          </a:p>
          <a:p>
            <a:pPr lvl="0"/>
            <a:r>
              <a:rPr lang="en-US" dirty="0"/>
              <a:t>06</a:t>
            </a:r>
          </a:p>
          <a:p>
            <a:pPr lvl="0"/>
            <a:r>
              <a:rPr lang="en-US" dirty="0"/>
              <a:t>07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D149007-4A91-3744-A938-025865B718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38456" y="1172129"/>
            <a:ext cx="3364139" cy="4754538"/>
          </a:xfrm>
        </p:spPr>
        <p:txBody>
          <a:bodyPr numCol="1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defRPr/>
            </a:lvl1pPr>
            <a:lvl2pPr marL="457200" indent="0">
              <a:buFont typeface="+mj-lt"/>
              <a:buNone/>
              <a:defRPr/>
            </a:lvl2pPr>
            <a:lvl3pPr marL="914400" indent="0">
              <a:buFont typeface="+mj-lt"/>
              <a:buNone/>
              <a:defRPr/>
            </a:lvl3pPr>
            <a:lvl4pPr marL="1371600" indent="0">
              <a:buFont typeface="+mj-lt"/>
              <a:buNone/>
              <a:defRPr/>
            </a:lvl4pPr>
            <a:lvl5pPr marL="1828800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  <a:p>
            <a:pPr lvl="0"/>
            <a:r>
              <a:rPr lang="en-US" dirty="0"/>
              <a:t>Agenda item 3</a:t>
            </a:r>
          </a:p>
          <a:p>
            <a:pPr lvl="0"/>
            <a:r>
              <a:rPr lang="en-US" dirty="0"/>
              <a:t>Agenda item 4</a:t>
            </a:r>
          </a:p>
          <a:p>
            <a:pPr lvl="0"/>
            <a:r>
              <a:rPr lang="en-US" dirty="0"/>
              <a:t>Agenda item 5</a:t>
            </a:r>
          </a:p>
          <a:p>
            <a:pPr lvl="0"/>
            <a:r>
              <a:rPr lang="en-US" dirty="0"/>
              <a:t>Agenda item 6</a:t>
            </a:r>
          </a:p>
          <a:p>
            <a:pPr lvl="0"/>
            <a:r>
              <a:rPr lang="en-US" dirty="0"/>
              <a:t>Agenda item 7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4E34593-C5BB-4649-B17F-E336EE881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6717" y="1172129"/>
            <a:ext cx="655864" cy="4754538"/>
          </a:xfrm>
        </p:spPr>
        <p:txBody>
          <a:bodyPr numCol="1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defRPr>
                <a:solidFill>
                  <a:schemeClr val="accent1"/>
                </a:solidFill>
                <a:latin typeface="Impact" panose="020B0806030902050204" pitchFamily="34" charset="0"/>
              </a:defRPr>
            </a:lvl1pPr>
            <a:lvl2pPr marL="457200" indent="0">
              <a:buFont typeface="+mj-lt"/>
              <a:buNone/>
              <a:defRPr/>
            </a:lvl2pPr>
            <a:lvl3pPr marL="914400" indent="0">
              <a:buFont typeface="+mj-lt"/>
              <a:buNone/>
              <a:defRPr/>
            </a:lvl3pPr>
            <a:lvl4pPr marL="1371600" indent="0">
              <a:buFont typeface="+mj-lt"/>
              <a:buNone/>
              <a:defRPr/>
            </a:lvl4pPr>
            <a:lvl5pPr marL="1828800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  <a:p>
            <a:pPr lvl="0"/>
            <a:r>
              <a:rPr lang="en-US" dirty="0"/>
              <a:t>05</a:t>
            </a:r>
          </a:p>
          <a:p>
            <a:pPr lvl="0"/>
            <a:r>
              <a:rPr lang="en-US" dirty="0"/>
              <a:t>06</a:t>
            </a:r>
          </a:p>
          <a:p>
            <a:pPr lvl="0"/>
            <a:r>
              <a:rPr lang="en-US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2867748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B7E0FF-9BC5-2541-93FC-70A3C8B41832}"/>
              </a:ext>
            </a:extLst>
          </p:cNvPr>
          <p:cNvSpPr/>
          <p:nvPr userDrawn="1"/>
        </p:nvSpPr>
        <p:spPr>
          <a:xfrm>
            <a:off x="1072013" y="1019977"/>
            <a:ext cx="10270273" cy="5018049"/>
          </a:xfrm>
          <a:prstGeom prst="rect">
            <a:avLst/>
          </a:prstGeom>
          <a:solidFill>
            <a:schemeClr val="accent2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7F518-9D7D-084C-BC56-FB936216BA23}"/>
              </a:ext>
            </a:extLst>
          </p:cNvPr>
          <p:cNvSpPr/>
          <p:nvPr userDrawn="1"/>
        </p:nvSpPr>
        <p:spPr>
          <a:xfrm>
            <a:off x="960863" y="919975"/>
            <a:ext cx="10270273" cy="501804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11BCCD3-54C0-F245-8542-309935D7A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1863" y="2718035"/>
            <a:ext cx="6748272" cy="1421928"/>
          </a:xfrm>
          <a:solidFill>
            <a:schemeClr val="accent2"/>
          </a:solidFill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805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B7E0FF-9BC5-2541-93FC-70A3C8B41832}"/>
              </a:ext>
            </a:extLst>
          </p:cNvPr>
          <p:cNvSpPr/>
          <p:nvPr userDrawn="1"/>
        </p:nvSpPr>
        <p:spPr>
          <a:xfrm>
            <a:off x="1072013" y="1019977"/>
            <a:ext cx="10270273" cy="5018049"/>
          </a:xfrm>
          <a:prstGeom prst="rect">
            <a:avLst/>
          </a:prstGeom>
          <a:solidFill>
            <a:schemeClr val="accent3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7F518-9D7D-084C-BC56-FB936216BA23}"/>
              </a:ext>
            </a:extLst>
          </p:cNvPr>
          <p:cNvSpPr/>
          <p:nvPr userDrawn="1"/>
        </p:nvSpPr>
        <p:spPr>
          <a:xfrm>
            <a:off x="960863" y="919975"/>
            <a:ext cx="10270273" cy="501804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11BCCD3-54C0-F245-8542-309935D7A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1863" y="2718035"/>
            <a:ext cx="6748272" cy="1421928"/>
          </a:xfrm>
          <a:solidFill>
            <a:schemeClr val="accent3"/>
          </a:solidFill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473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B7E0FF-9BC5-2541-93FC-70A3C8B41832}"/>
              </a:ext>
            </a:extLst>
          </p:cNvPr>
          <p:cNvSpPr/>
          <p:nvPr userDrawn="1"/>
        </p:nvSpPr>
        <p:spPr>
          <a:xfrm>
            <a:off x="1072013" y="1019977"/>
            <a:ext cx="10270273" cy="5018049"/>
          </a:xfrm>
          <a:prstGeom prst="rect">
            <a:avLst/>
          </a:prstGeom>
          <a:solidFill>
            <a:schemeClr val="accent5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7F518-9D7D-084C-BC56-FB936216BA23}"/>
              </a:ext>
            </a:extLst>
          </p:cNvPr>
          <p:cNvSpPr/>
          <p:nvPr userDrawn="1"/>
        </p:nvSpPr>
        <p:spPr>
          <a:xfrm>
            <a:off x="960863" y="919975"/>
            <a:ext cx="10270273" cy="501804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11BCCD3-54C0-F245-8542-309935D7A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1863" y="2718035"/>
            <a:ext cx="6748272" cy="1421928"/>
          </a:xfrm>
          <a:solidFill>
            <a:schemeClr val="accent5"/>
          </a:solidFill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2963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B7E0FF-9BC5-2541-93FC-70A3C8B41832}"/>
              </a:ext>
            </a:extLst>
          </p:cNvPr>
          <p:cNvSpPr/>
          <p:nvPr userDrawn="1"/>
        </p:nvSpPr>
        <p:spPr>
          <a:xfrm>
            <a:off x="1072013" y="1019977"/>
            <a:ext cx="10270273" cy="5018049"/>
          </a:xfrm>
          <a:prstGeom prst="rect">
            <a:avLst/>
          </a:prstGeom>
          <a:solidFill>
            <a:srgbClr val="00B585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7F518-9D7D-084C-BC56-FB936216BA23}"/>
              </a:ext>
            </a:extLst>
          </p:cNvPr>
          <p:cNvSpPr/>
          <p:nvPr userDrawn="1"/>
        </p:nvSpPr>
        <p:spPr>
          <a:xfrm>
            <a:off x="960863" y="919975"/>
            <a:ext cx="10270273" cy="501804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11BCCD3-54C0-F245-8542-309935D7A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1863" y="2718035"/>
            <a:ext cx="6748272" cy="1421928"/>
          </a:xfrm>
          <a:solidFill>
            <a:srgbClr val="00B585"/>
          </a:solidFill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277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5C2131-E904-4951-A3E8-8336687BCB3B}"/>
              </a:ext>
            </a:extLst>
          </p:cNvPr>
          <p:cNvGrpSpPr/>
          <p:nvPr userDrawn="1"/>
        </p:nvGrpSpPr>
        <p:grpSpPr>
          <a:xfrm>
            <a:off x="468351" y="499259"/>
            <a:ext cx="11083950" cy="2679342"/>
            <a:chOff x="468351" y="499259"/>
            <a:chExt cx="11083950" cy="26793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1F21DA-6387-4009-8D5E-6BA107FB58AD}"/>
                </a:ext>
              </a:extLst>
            </p:cNvPr>
            <p:cNvSpPr/>
            <p:nvPr/>
          </p:nvSpPr>
          <p:spPr>
            <a:xfrm>
              <a:off x="579501" y="599261"/>
              <a:ext cx="10972800" cy="2579340"/>
            </a:xfrm>
            <a:prstGeom prst="rect">
              <a:avLst/>
            </a:prstGeom>
            <a:solidFill>
              <a:schemeClr val="accent1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3802CA-EE25-41C8-96F8-44F77AE97E09}"/>
                </a:ext>
              </a:extLst>
            </p:cNvPr>
            <p:cNvSpPr/>
            <p:nvPr/>
          </p:nvSpPr>
          <p:spPr>
            <a:xfrm>
              <a:off x="468351" y="499259"/>
              <a:ext cx="10972800" cy="2579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335A84F-00F5-4CA8-9BB8-15119E3ABA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5988" y="1401656"/>
            <a:ext cx="9980023" cy="757130"/>
          </a:xfr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4800" b="1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508001" y="3741239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4994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27400" y="3741239"/>
            <a:ext cx="2482850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71732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72201" y="3741239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11385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DFC405-1EE1-4167-870D-07A85CECD088}"/>
              </a:ext>
            </a:extLst>
          </p:cNvPr>
          <p:cNvSpPr/>
          <p:nvPr userDrawn="1"/>
        </p:nvSpPr>
        <p:spPr>
          <a:xfrm>
            <a:off x="9004300" y="3741239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6AB4CA-408E-465F-B3F1-4516D44B132E}"/>
              </a:ext>
            </a:extLst>
          </p:cNvPr>
          <p:cNvSpPr/>
          <p:nvPr userDrawn="1"/>
        </p:nvSpPr>
        <p:spPr>
          <a:xfrm>
            <a:off x="8949064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943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77006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4559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4E14D6B6-CBB2-4D33-9A28-8409B472C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49770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376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5C2131-E904-4951-A3E8-8336687BCB3B}"/>
              </a:ext>
            </a:extLst>
          </p:cNvPr>
          <p:cNvGrpSpPr/>
          <p:nvPr userDrawn="1"/>
        </p:nvGrpSpPr>
        <p:grpSpPr>
          <a:xfrm>
            <a:off x="468351" y="499259"/>
            <a:ext cx="11083950" cy="2679342"/>
            <a:chOff x="468351" y="499259"/>
            <a:chExt cx="11083950" cy="26793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1F21DA-6387-4009-8D5E-6BA107FB58AD}"/>
                </a:ext>
              </a:extLst>
            </p:cNvPr>
            <p:cNvSpPr/>
            <p:nvPr/>
          </p:nvSpPr>
          <p:spPr>
            <a:xfrm>
              <a:off x="579501" y="599261"/>
              <a:ext cx="10972800" cy="2579340"/>
            </a:xfrm>
            <a:prstGeom prst="rect">
              <a:avLst/>
            </a:prstGeom>
            <a:solidFill>
              <a:schemeClr val="accent2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3802CA-EE25-41C8-96F8-44F77AE97E09}"/>
                </a:ext>
              </a:extLst>
            </p:cNvPr>
            <p:cNvSpPr/>
            <p:nvPr/>
          </p:nvSpPr>
          <p:spPr>
            <a:xfrm>
              <a:off x="468351" y="499259"/>
              <a:ext cx="10972800" cy="2579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335A84F-00F5-4CA8-9BB8-15119E3ABA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5988" y="1401656"/>
            <a:ext cx="9980023" cy="757130"/>
          </a:xfr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4800" b="1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508001" y="3741239"/>
            <a:ext cx="2476627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4994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27400" y="3741239"/>
            <a:ext cx="2482850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71732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72201" y="3741239"/>
            <a:ext cx="2476627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11385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DFC405-1EE1-4167-870D-07A85CECD088}"/>
              </a:ext>
            </a:extLst>
          </p:cNvPr>
          <p:cNvSpPr/>
          <p:nvPr userDrawn="1"/>
        </p:nvSpPr>
        <p:spPr>
          <a:xfrm>
            <a:off x="9004300" y="3741239"/>
            <a:ext cx="2476627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6AB4CA-408E-465F-B3F1-4516D44B132E}"/>
              </a:ext>
            </a:extLst>
          </p:cNvPr>
          <p:cNvSpPr/>
          <p:nvPr userDrawn="1"/>
        </p:nvSpPr>
        <p:spPr>
          <a:xfrm>
            <a:off x="8949064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943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77006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4559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4E14D6B6-CBB2-4D33-9A28-8409B472C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49770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59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5C2131-E904-4951-A3E8-8336687BCB3B}"/>
              </a:ext>
            </a:extLst>
          </p:cNvPr>
          <p:cNvGrpSpPr/>
          <p:nvPr userDrawn="1"/>
        </p:nvGrpSpPr>
        <p:grpSpPr>
          <a:xfrm>
            <a:off x="468351" y="499259"/>
            <a:ext cx="11083950" cy="2679342"/>
            <a:chOff x="468351" y="499259"/>
            <a:chExt cx="11083950" cy="26793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1F21DA-6387-4009-8D5E-6BA107FB58AD}"/>
                </a:ext>
              </a:extLst>
            </p:cNvPr>
            <p:cNvSpPr/>
            <p:nvPr/>
          </p:nvSpPr>
          <p:spPr>
            <a:xfrm>
              <a:off x="579501" y="599261"/>
              <a:ext cx="10972800" cy="2579340"/>
            </a:xfrm>
            <a:prstGeom prst="rect">
              <a:avLst/>
            </a:prstGeom>
            <a:solidFill>
              <a:schemeClr val="accent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3802CA-EE25-41C8-96F8-44F77AE97E09}"/>
                </a:ext>
              </a:extLst>
            </p:cNvPr>
            <p:cNvSpPr/>
            <p:nvPr/>
          </p:nvSpPr>
          <p:spPr>
            <a:xfrm>
              <a:off x="468351" y="499259"/>
              <a:ext cx="10972800" cy="2579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335A84F-00F5-4CA8-9BB8-15119E3ABA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5988" y="1401656"/>
            <a:ext cx="9980023" cy="757130"/>
          </a:xfr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4800" b="1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508001" y="3741239"/>
            <a:ext cx="2476627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4994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27400" y="3741239"/>
            <a:ext cx="2482850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71732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72201" y="3741239"/>
            <a:ext cx="2476627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11385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DFC405-1EE1-4167-870D-07A85CECD088}"/>
              </a:ext>
            </a:extLst>
          </p:cNvPr>
          <p:cNvSpPr/>
          <p:nvPr userDrawn="1"/>
        </p:nvSpPr>
        <p:spPr>
          <a:xfrm>
            <a:off x="9004300" y="3741239"/>
            <a:ext cx="2476627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6AB4CA-408E-465F-B3F1-4516D44B132E}"/>
              </a:ext>
            </a:extLst>
          </p:cNvPr>
          <p:cNvSpPr/>
          <p:nvPr userDrawn="1"/>
        </p:nvSpPr>
        <p:spPr>
          <a:xfrm>
            <a:off x="8949064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943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77006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4559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4E14D6B6-CBB2-4D33-9A28-8409B472C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49770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186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5C2131-E904-4951-A3E8-8336687BCB3B}"/>
              </a:ext>
            </a:extLst>
          </p:cNvPr>
          <p:cNvGrpSpPr/>
          <p:nvPr userDrawn="1"/>
        </p:nvGrpSpPr>
        <p:grpSpPr>
          <a:xfrm>
            <a:off x="468351" y="499259"/>
            <a:ext cx="11083950" cy="2679342"/>
            <a:chOff x="468351" y="499259"/>
            <a:chExt cx="11083950" cy="26793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1F21DA-6387-4009-8D5E-6BA107FB58AD}"/>
                </a:ext>
              </a:extLst>
            </p:cNvPr>
            <p:cNvSpPr/>
            <p:nvPr/>
          </p:nvSpPr>
          <p:spPr>
            <a:xfrm>
              <a:off x="579501" y="599261"/>
              <a:ext cx="10972800" cy="2579340"/>
            </a:xfrm>
            <a:prstGeom prst="rect">
              <a:avLst/>
            </a:prstGeom>
            <a:solidFill>
              <a:schemeClr val="accent5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3802CA-EE25-41C8-96F8-44F77AE97E09}"/>
                </a:ext>
              </a:extLst>
            </p:cNvPr>
            <p:cNvSpPr/>
            <p:nvPr/>
          </p:nvSpPr>
          <p:spPr>
            <a:xfrm>
              <a:off x="468351" y="499259"/>
              <a:ext cx="10972800" cy="2579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335A84F-00F5-4CA8-9BB8-15119E3ABA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5988" y="1401656"/>
            <a:ext cx="9980023" cy="757130"/>
          </a:xfr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4800" b="1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508001" y="3741239"/>
            <a:ext cx="2476627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4994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27400" y="3741239"/>
            <a:ext cx="2482850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71732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72201" y="3741239"/>
            <a:ext cx="2476627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11385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DFC405-1EE1-4167-870D-07A85CECD088}"/>
              </a:ext>
            </a:extLst>
          </p:cNvPr>
          <p:cNvSpPr/>
          <p:nvPr userDrawn="1"/>
        </p:nvSpPr>
        <p:spPr>
          <a:xfrm>
            <a:off x="9004300" y="3741239"/>
            <a:ext cx="2476627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6AB4CA-408E-465F-B3F1-4516D44B132E}"/>
              </a:ext>
            </a:extLst>
          </p:cNvPr>
          <p:cNvSpPr/>
          <p:nvPr userDrawn="1"/>
        </p:nvSpPr>
        <p:spPr>
          <a:xfrm>
            <a:off x="8949064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943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77006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4559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4E14D6B6-CBB2-4D33-9A28-8409B472C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49770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34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5C2131-E904-4951-A3E8-8336687BCB3B}"/>
              </a:ext>
            </a:extLst>
          </p:cNvPr>
          <p:cNvGrpSpPr/>
          <p:nvPr userDrawn="1"/>
        </p:nvGrpSpPr>
        <p:grpSpPr>
          <a:xfrm>
            <a:off x="468351" y="499259"/>
            <a:ext cx="11083950" cy="2679342"/>
            <a:chOff x="468351" y="499259"/>
            <a:chExt cx="11083950" cy="26793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1F21DA-6387-4009-8D5E-6BA107FB58AD}"/>
                </a:ext>
              </a:extLst>
            </p:cNvPr>
            <p:cNvSpPr/>
            <p:nvPr/>
          </p:nvSpPr>
          <p:spPr>
            <a:xfrm>
              <a:off x="579501" y="599261"/>
              <a:ext cx="10972800" cy="2579340"/>
            </a:xfrm>
            <a:prstGeom prst="rect">
              <a:avLst/>
            </a:prstGeom>
            <a:solidFill>
              <a:srgbClr val="00B585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3802CA-EE25-41C8-96F8-44F77AE97E09}"/>
                </a:ext>
              </a:extLst>
            </p:cNvPr>
            <p:cNvSpPr/>
            <p:nvPr/>
          </p:nvSpPr>
          <p:spPr>
            <a:xfrm>
              <a:off x="468351" y="499259"/>
              <a:ext cx="10972800" cy="2579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335A84F-00F5-4CA8-9BB8-15119E3ABA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5988" y="1401656"/>
            <a:ext cx="9980023" cy="757130"/>
          </a:xfrm>
          <a:solidFill>
            <a:srgbClr val="00B58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4800" b="1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508001" y="3741239"/>
            <a:ext cx="2476627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B585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4994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27400" y="3741239"/>
            <a:ext cx="2482850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58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71732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72201" y="3741239"/>
            <a:ext cx="2476627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585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113853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DFC405-1EE1-4167-870D-07A85CECD088}"/>
              </a:ext>
            </a:extLst>
          </p:cNvPr>
          <p:cNvSpPr/>
          <p:nvPr userDrawn="1"/>
        </p:nvSpPr>
        <p:spPr>
          <a:xfrm>
            <a:off x="9004300" y="3741239"/>
            <a:ext cx="2476627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585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6AB4CA-408E-465F-B3F1-4516D44B132E}"/>
              </a:ext>
            </a:extLst>
          </p:cNvPr>
          <p:cNvSpPr/>
          <p:nvPr userDrawn="1"/>
        </p:nvSpPr>
        <p:spPr>
          <a:xfrm>
            <a:off x="8949064" y="3696012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943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rgbClr val="00B58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77006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rgbClr val="00B58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4559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rgbClr val="00B58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9" name="Content Placeholder 24">
            <a:extLst>
              <a:ext uri="{FF2B5EF4-FFF2-40B4-BE49-F238E27FC236}">
                <a16:creationId xmlns:a16="http://schemas.microsoft.com/office/drawing/2014/main" id="{4E14D6B6-CBB2-4D33-9A28-8409B472C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49770" y="3695862"/>
            <a:ext cx="2466295" cy="2092163"/>
          </a:xfrm>
        </p:spPr>
        <p:txBody>
          <a:bodyPr anchor="ctr" anchorCtr="0"/>
          <a:lstStyle>
            <a:lvl1pPr marL="0" indent="0" algn="ctr" defTabSz="457200" rtl="0" eaLnBrk="1" latinLnBrk="0" hangingPunct="1">
              <a:buNone/>
              <a:defRPr lang="en-US" sz="2400" kern="1200" dirty="0" smtClean="0">
                <a:solidFill>
                  <a:srgbClr val="00B585"/>
                </a:solidFill>
                <a:latin typeface="+mj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0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489442" y="4411090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3138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08841" y="4411090"/>
            <a:ext cx="2482850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53173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53642" y="4411090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09529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384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58447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F342EA-B39F-4409-82BD-6EBC73392BEA}"/>
              </a:ext>
            </a:extLst>
          </p:cNvPr>
          <p:cNvSpPr/>
          <p:nvPr userDrawn="1"/>
        </p:nvSpPr>
        <p:spPr>
          <a:xfrm>
            <a:off x="508001" y="1779533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7AF873-188D-4A9F-B536-07CC1BEB0E7B}"/>
              </a:ext>
            </a:extLst>
          </p:cNvPr>
          <p:cNvSpPr/>
          <p:nvPr userDrawn="1"/>
        </p:nvSpPr>
        <p:spPr>
          <a:xfrm>
            <a:off x="44994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6D9F4-058A-410F-B3A0-FD61D37E3749}"/>
              </a:ext>
            </a:extLst>
          </p:cNvPr>
          <p:cNvSpPr/>
          <p:nvPr userDrawn="1"/>
        </p:nvSpPr>
        <p:spPr>
          <a:xfrm>
            <a:off x="3327400" y="1779533"/>
            <a:ext cx="2482850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0E72AB-7C10-494D-83B2-2746E78CE6A3}"/>
              </a:ext>
            </a:extLst>
          </p:cNvPr>
          <p:cNvSpPr/>
          <p:nvPr userDrawn="1"/>
        </p:nvSpPr>
        <p:spPr>
          <a:xfrm>
            <a:off x="3271732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B757F-FF48-4E66-A03D-0EB36AC03465}"/>
              </a:ext>
            </a:extLst>
          </p:cNvPr>
          <p:cNvSpPr/>
          <p:nvPr userDrawn="1"/>
        </p:nvSpPr>
        <p:spPr>
          <a:xfrm>
            <a:off x="6172201" y="1779533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A19F49-FCB8-47AF-B189-4B3CE16CE3FC}"/>
              </a:ext>
            </a:extLst>
          </p:cNvPr>
          <p:cNvSpPr/>
          <p:nvPr userDrawn="1"/>
        </p:nvSpPr>
        <p:spPr>
          <a:xfrm>
            <a:off x="611385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3" name="Content Placeholder 24">
            <a:extLst>
              <a:ext uri="{FF2B5EF4-FFF2-40B4-BE49-F238E27FC236}">
                <a16:creationId xmlns:a16="http://schemas.microsoft.com/office/drawing/2014/main" id="{955214FC-EE68-4217-94AF-F2D15A407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943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4" name="Content Placeholder 24">
            <a:extLst>
              <a:ext uri="{FF2B5EF4-FFF2-40B4-BE49-F238E27FC236}">
                <a16:creationId xmlns:a16="http://schemas.microsoft.com/office/drawing/2014/main" id="{76C9E367-917B-47EA-8E6B-AB5E6A4AEE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77006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8E88C499-CA05-4FDD-B4DC-2C613B7E2EA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4559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80A8375-AE4E-479C-89C6-AD5CE4EF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9494"/>
            <a:ext cx="11277599" cy="90326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D250E-0A5F-4E9D-982D-6C17C10DA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2805" y="2335787"/>
            <a:ext cx="2934622" cy="1000125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7ED48BD2-4213-49F5-83F1-B71C067AC1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5898" y="4778851"/>
            <a:ext cx="2934622" cy="1000125"/>
          </a:xfrm>
        </p:spPr>
        <p:txBody>
          <a:bodyPr anchor="ctr" anchorCtr="0"/>
          <a:lstStyle>
            <a:lvl1pPr marL="0" indent="0">
              <a:buNone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38FDCCFE-154D-4FBD-955A-A30073650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943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C4677D65-46AC-4863-8349-B88C33A9BA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1732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CCE1440A-6FB0-43E2-89CA-9DC33C9273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3521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21F354E-1B4D-40F9-81C4-3F5034D1CE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9442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A396BAE-5CA7-45F8-A556-1E7751E6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1231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0CB2C3B2-38FC-41EB-9EC0-A78FEA2243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3020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EF8912F-2521-48B0-8D9E-6B213CA04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5300" y="466178"/>
            <a:ext cx="3697339" cy="368089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</p:spTree>
    <p:extLst>
      <p:ext uri="{BB962C8B-B14F-4D97-AF65-F5344CB8AC3E}">
        <p14:creationId xmlns:p14="http://schemas.microsoft.com/office/powerpoint/2010/main" val="136528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1DE52-51DF-4142-B2E3-C76F45D14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064726"/>
            <a:ext cx="11201400" cy="4336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C8D1E6EC-8019-9346-932D-38EA01C3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68828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2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538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F342EA-B39F-4409-82BD-6EBC73392BEA}"/>
              </a:ext>
            </a:extLst>
          </p:cNvPr>
          <p:cNvSpPr/>
          <p:nvPr userDrawn="1"/>
        </p:nvSpPr>
        <p:spPr>
          <a:xfrm>
            <a:off x="833583" y="3238835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7AF873-188D-4A9F-B536-07CC1BEB0E7B}"/>
              </a:ext>
            </a:extLst>
          </p:cNvPr>
          <p:cNvSpPr/>
          <p:nvPr userDrawn="1"/>
        </p:nvSpPr>
        <p:spPr>
          <a:xfrm>
            <a:off x="775525" y="3193608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6D9F4-058A-410F-B3A0-FD61D37E3749}"/>
              </a:ext>
            </a:extLst>
          </p:cNvPr>
          <p:cNvSpPr/>
          <p:nvPr userDrawn="1"/>
        </p:nvSpPr>
        <p:spPr>
          <a:xfrm>
            <a:off x="3652982" y="3238835"/>
            <a:ext cx="2482850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0E72AB-7C10-494D-83B2-2746E78CE6A3}"/>
              </a:ext>
            </a:extLst>
          </p:cNvPr>
          <p:cNvSpPr/>
          <p:nvPr userDrawn="1"/>
        </p:nvSpPr>
        <p:spPr>
          <a:xfrm>
            <a:off x="3597314" y="3193608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B757F-FF48-4E66-A03D-0EB36AC03465}"/>
              </a:ext>
            </a:extLst>
          </p:cNvPr>
          <p:cNvSpPr/>
          <p:nvPr userDrawn="1"/>
        </p:nvSpPr>
        <p:spPr>
          <a:xfrm>
            <a:off x="6497783" y="3238835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A19F49-FCB8-47AF-B189-4B3CE16CE3FC}"/>
              </a:ext>
            </a:extLst>
          </p:cNvPr>
          <p:cNvSpPr/>
          <p:nvPr userDrawn="1"/>
        </p:nvSpPr>
        <p:spPr>
          <a:xfrm>
            <a:off x="6439435" y="3193608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3" name="Content Placeholder 24">
            <a:extLst>
              <a:ext uri="{FF2B5EF4-FFF2-40B4-BE49-F238E27FC236}">
                <a16:creationId xmlns:a16="http://schemas.microsoft.com/office/drawing/2014/main" id="{955214FC-EE68-4217-94AF-F2D15A407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5525" y="3193458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4" name="Content Placeholder 24">
            <a:extLst>
              <a:ext uri="{FF2B5EF4-FFF2-40B4-BE49-F238E27FC236}">
                <a16:creationId xmlns:a16="http://schemas.microsoft.com/office/drawing/2014/main" id="{76C9E367-917B-47EA-8E6B-AB5E6A4AEE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588" y="3193458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8E88C499-CA05-4FDD-B4DC-2C613B7E2EA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40141" y="3193458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80A8375-AE4E-479C-89C6-AD5CE4EF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9494"/>
            <a:ext cx="11277599" cy="90326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21F354E-1B4D-40F9-81C4-3F5034D1CE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5024" y="3242343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A396BAE-5CA7-45F8-A556-1E7751E6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36813" y="3242343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0CB2C3B2-38FC-41EB-9EC0-A78FEA2243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58602" y="3242343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</p:spTree>
    <p:extLst>
      <p:ext uri="{BB962C8B-B14F-4D97-AF65-F5344CB8AC3E}">
        <p14:creationId xmlns:p14="http://schemas.microsoft.com/office/powerpoint/2010/main" val="730987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489442" y="4411090"/>
            <a:ext cx="2476627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3138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08841" y="4411090"/>
            <a:ext cx="2482850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53173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53642" y="4411090"/>
            <a:ext cx="2476627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09529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384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58447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F342EA-B39F-4409-82BD-6EBC73392BEA}"/>
              </a:ext>
            </a:extLst>
          </p:cNvPr>
          <p:cNvSpPr/>
          <p:nvPr userDrawn="1"/>
        </p:nvSpPr>
        <p:spPr>
          <a:xfrm>
            <a:off x="508001" y="1779533"/>
            <a:ext cx="2476627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7AF873-188D-4A9F-B536-07CC1BEB0E7B}"/>
              </a:ext>
            </a:extLst>
          </p:cNvPr>
          <p:cNvSpPr/>
          <p:nvPr userDrawn="1"/>
        </p:nvSpPr>
        <p:spPr>
          <a:xfrm>
            <a:off x="44994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6D9F4-058A-410F-B3A0-FD61D37E3749}"/>
              </a:ext>
            </a:extLst>
          </p:cNvPr>
          <p:cNvSpPr/>
          <p:nvPr userDrawn="1"/>
        </p:nvSpPr>
        <p:spPr>
          <a:xfrm>
            <a:off x="3327400" y="1779533"/>
            <a:ext cx="2482850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0E72AB-7C10-494D-83B2-2746E78CE6A3}"/>
              </a:ext>
            </a:extLst>
          </p:cNvPr>
          <p:cNvSpPr/>
          <p:nvPr userDrawn="1"/>
        </p:nvSpPr>
        <p:spPr>
          <a:xfrm>
            <a:off x="3271732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B757F-FF48-4E66-A03D-0EB36AC03465}"/>
              </a:ext>
            </a:extLst>
          </p:cNvPr>
          <p:cNvSpPr/>
          <p:nvPr userDrawn="1"/>
        </p:nvSpPr>
        <p:spPr>
          <a:xfrm>
            <a:off x="6172201" y="1779533"/>
            <a:ext cx="2476627" cy="2112635"/>
          </a:xfrm>
          <a:prstGeom prst="rect">
            <a:avLst/>
          </a:prstGeom>
          <a:solidFill>
            <a:schemeClr val="accent2"/>
          </a:soli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A19F49-FCB8-47AF-B189-4B3CE16CE3FC}"/>
              </a:ext>
            </a:extLst>
          </p:cNvPr>
          <p:cNvSpPr/>
          <p:nvPr userDrawn="1"/>
        </p:nvSpPr>
        <p:spPr>
          <a:xfrm>
            <a:off x="611385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3" name="Content Placeholder 24">
            <a:extLst>
              <a:ext uri="{FF2B5EF4-FFF2-40B4-BE49-F238E27FC236}">
                <a16:creationId xmlns:a16="http://schemas.microsoft.com/office/drawing/2014/main" id="{955214FC-EE68-4217-94AF-F2D15A407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943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4" name="Content Placeholder 24">
            <a:extLst>
              <a:ext uri="{FF2B5EF4-FFF2-40B4-BE49-F238E27FC236}">
                <a16:creationId xmlns:a16="http://schemas.microsoft.com/office/drawing/2014/main" id="{76C9E367-917B-47EA-8E6B-AB5E6A4AEE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77006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8E88C499-CA05-4FDD-B4DC-2C613B7E2EA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4559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80A8375-AE4E-479C-89C6-AD5CE4EF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9494"/>
            <a:ext cx="11277599" cy="90326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D250E-0A5F-4E9D-982D-6C17C10DA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2805" y="2335787"/>
            <a:ext cx="2934622" cy="1000125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7ED48BD2-4213-49F5-83F1-B71C067AC1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5898" y="4778851"/>
            <a:ext cx="2934622" cy="1000125"/>
          </a:xfrm>
        </p:spPr>
        <p:txBody>
          <a:bodyPr anchor="ctr" anchorCtr="0"/>
          <a:lstStyle>
            <a:lvl1pPr marL="0" indent="0">
              <a:buNone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38FDCCFE-154D-4FBD-955A-A30073650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943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C4677D65-46AC-4863-8349-B88C33A9BA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1732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CCE1440A-6FB0-43E2-89CA-9DC33C9273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3521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21F354E-1B4D-40F9-81C4-3F5034D1CE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9442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A396BAE-5CA7-45F8-A556-1E7751E6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1231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0CB2C3B2-38FC-41EB-9EC0-A78FEA2243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3020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EF8912F-2521-48B0-8D9E-6B213CA04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5300" y="466178"/>
            <a:ext cx="3697339" cy="368089"/>
          </a:xfrm>
          <a:prstGeom prst="rect">
            <a:avLst/>
          </a:prstGeom>
          <a:solidFill>
            <a:schemeClr val="accent2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</p:spTree>
    <p:extLst>
      <p:ext uri="{BB962C8B-B14F-4D97-AF65-F5344CB8AC3E}">
        <p14:creationId xmlns:p14="http://schemas.microsoft.com/office/powerpoint/2010/main" val="2943081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489442" y="4411090"/>
            <a:ext cx="2476627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3138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08841" y="4411090"/>
            <a:ext cx="2482850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53173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53642" y="4411090"/>
            <a:ext cx="2476627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09529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384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58447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F342EA-B39F-4409-82BD-6EBC73392BEA}"/>
              </a:ext>
            </a:extLst>
          </p:cNvPr>
          <p:cNvSpPr/>
          <p:nvPr userDrawn="1"/>
        </p:nvSpPr>
        <p:spPr>
          <a:xfrm>
            <a:off x="508001" y="1779533"/>
            <a:ext cx="2476627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7AF873-188D-4A9F-B536-07CC1BEB0E7B}"/>
              </a:ext>
            </a:extLst>
          </p:cNvPr>
          <p:cNvSpPr/>
          <p:nvPr userDrawn="1"/>
        </p:nvSpPr>
        <p:spPr>
          <a:xfrm>
            <a:off x="44994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6D9F4-058A-410F-B3A0-FD61D37E3749}"/>
              </a:ext>
            </a:extLst>
          </p:cNvPr>
          <p:cNvSpPr/>
          <p:nvPr userDrawn="1"/>
        </p:nvSpPr>
        <p:spPr>
          <a:xfrm>
            <a:off x="3327400" y="1779533"/>
            <a:ext cx="2482850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0E72AB-7C10-494D-83B2-2746E78CE6A3}"/>
              </a:ext>
            </a:extLst>
          </p:cNvPr>
          <p:cNvSpPr/>
          <p:nvPr userDrawn="1"/>
        </p:nvSpPr>
        <p:spPr>
          <a:xfrm>
            <a:off x="3271732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B757F-FF48-4E66-A03D-0EB36AC03465}"/>
              </a:ext>
            </a:extLst>
          </p:cNvPr>
          <p:cNvSpPr/>
          <p:nvPr userDrawn="1"/>
        </p:nvSpPr>
        <p:spPr>
          <a:xfrm>
            <a:off x="6172201" y="1779533"/>
            <a:ext cx="2476627" cy="2112635"/>
          </a:xfrm>
          <a:prstGeom prst="rect">
            <a:avLst/>
          </a:prstGeom>
          <a:solidFill>
            <a:schemeClr val="accent3"/>
          </a:solidFill>
          <a:ln w="793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A19F49-FCB8-47AF-B189-4B3CE16CE3FC}"/>
              </a:ext>
            </a:extLst>
          </p:cNvPr>
          <p:cNvSpPr/>
          <p:nvPr userDrawn="1"/>
        </p:nvSpPr>
        <p:spPr>
          <a:xfrm>
            <a:off x="611385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3" name="Content Placeholder 24">
            <a:extLst>
              <a:ext uri="{FF2B5EF4-FFF2-40B4-BE49-F238E27FC236}">
                <a16:creationId xmlns:a16="http://schemas.microsoft.com/office/drawing/2014/main" id="{955214FC-EE68-4217-94AF-F2D15A407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943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4" name="Content Placeholder 24">
            <a:extLst>
              <a:ext uri="{FF2B5EF4-FFF2-40B4-BE49-F238E27FC236}">
                <a16:creationId xmlns:a16="http://schemas.microsoft.com/office/drawing/2014/main" id="{76C9E367-917B-47EA-8E6B-AB5E6A4AEE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77006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8E88C499-CA05-4FDD-B4DC-2C613B7E2EA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4559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80A8375-AE4E-479C-89C6-AD5CE4EF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9494"/>
            <a:ext cx="11277599" cy="90326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D250E-0A5F-4E9D-982D-6C17C10DA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2805" y="2335787"/>
            <a:ext cx="2934622" cy="1000125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7ED48BD2-4213-49F5-83F1-B71C067AC1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5898" y="4778851"/>
            <a:ext cx="2934622" cy="1000125"/>
          </a:xfrm>
        </p:spPr>
        <p:txBody>
          <a:bodyPr anchor="ctr" anchorCtr="0"/>
          <a:lstStyle>
            <a:lvl1pPr marL="0" indent="0">
              <a:buNone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38FDCCFE-154D-4FBD-955A-A30073650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943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C4677D65-46AC-4863-8349-B88C33A9BA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1732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CCE1440A-6FB0-43E2-89CA-9DC33C9273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3521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21F354E-1B4D-40F9-81C4-3F5034D1CE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9442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A396BAE-5CA7-45F8-A556-1E7751E6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1231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0CB2C3B2-38FC-41EB-9EC0-A78FEA2243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3020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EF8912F-2521-48B0-8D9E-6B213CA04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5300" y="466178"/>
            <a:ext cx="3697339" cy="368089"/>
          </a:xfrm>
          <a:prstGeom prst="rect">
            <a:avLst/>
          </a:prstGeom>
          <a:solidFill>
            <a:schemeClr val="accent3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</p:spTree>
    <p:extLst>
      <p:ext uri="{BB962C8B-B14F-4D97-AF65-F5344CB8AC3E}">
        <p14:creationId xmlns:p14="http://schemas.microsoft.com/office/powerpoint/2010/main" val="2820860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489442" y="4411090"/>
            <a:ext cx="2476627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3138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08841" y="4411090"/>
            <a:ext cx="2482850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53173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53642" y="4411090"/>
            <a:ext cx="2476627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09529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384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58447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F342EA-B39F-4409-82BD-6EBC73392BEA}"/>
              </a:ext>
            </a:extLst>
          </p:cNvPr>
          <p:cNvSpPr/>
          <p:nvPr userDrawn="1"/>
        </p:nvSpPr>
        <p:spPr>
          <a:xfrm>
            <a:off x="508001" y="1779533"/>
            <a:ext cx="2476627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7AF873-188D-4A9F-B536-07CC1BEB0E7B}"/>
              </a:ext>
            </a:extLst>
          </p:cNvPr>
          <p:cNvSpPr/>
          <p:nvPr userDrawn="1"/>
        </p:nvSpPr>
        <p:spPr>
          <a:xfrm>
            <a:off x="44994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6D9F4-058A-410F-B3A0-FD61D37E3749}"/>
              </a:ext>
            </a:extLst>
          </p:cNvPr>
          <p:cNvSpPr/>
          <p:nvPr userDrawn="1"/>
        </p:nvSpPr>
        <p:spPr>
          <a:xfrm>
            <a:off x="3327400" y="1779533"/>
            <a:ext cx="2482850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0E72AB-7C10-494D-83B2-2746E78CE6A3}"/>
              </a:ext>
            </a:extLst>
          </p:cNvPr>
          <p:cNvSpPr/>
          <p:nvPr userDrawn="1"/>
        </p:nvSpPr>
        <p:spPr>
          <a:xfrm>
            <a:off x="3271732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B757F-FF48-4E66-A03D-0EB36AC03465}"/>
              </a:ext>
            </a:extLst>
          </p:cNvPr>
          <p:cNvSpPr/>
          <p:nvPr userDrawn="1"/>
        </p:nvSpPr>
        <p:spPr>
          <a:xfrm>
            <a:off x="6172201" y="1779533"/>
            <a:ext cx="2476627" cy="2112635"/>
          </a:xfrm>
          <a:prstGeom prst="rect">
            <a:avLst/>
          </a:prstGeom>
          <a:solidFill>
            <a:schemeClr val="accent5"/>
          </a:solidFill>
          <a:ln w="79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A19F49-FCB8-47AF-B189-4B3CE16CE3FC}"/>
              </a:ext>
            </a:extLst>
          </p:cNvPr>
          <p:cNvSpPr/>
          <p:nvPr userDrawn="1"/>
        </p:nvSpPr>
        <p:spPr>
          <a:xfrm>
            <a:off x="611385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3" name="Content Placeholder 24">
            <a:extLst>
              <a:ext uri="{FF2B5EF4-FFF2-40B4-BE49-F238E27FC236}">
                <a16:creationId xmlns:a16="http://schemas.microsoft.com/office/drawing/2014/main" id="{955214FC-EE68-4217-94AF-F2D15A407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943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4" name="Content Placeholder 24">
            <a:extLst>
              <a:ext uri="{FF2B5EF4-FFF2-40B4-BE49-F238E27FC236}">
                <a16:creationId xmlns:a16="http://schemas.microsoft.com/office/drawing/2014/main" id="{76C9E367-917B-47EA-8E6B-AB5E6A4AEE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77006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8E88C499-CA05-4FDD-B4DC-2C613B7E2EA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4559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80A8375-AE4E-479C-89C6-AD5CE4EF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9494"/>
            <a:ext cx="11277599" cy="90326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D250E-0A5F-4E9D-982D-6C17C10DA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2805" y="2335787"/>
            <a:ext cx="2934622" cy="1000125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7ED48BD2-4213-49F5-83F1-B71C067AC1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5898" y="4778851"/>
            <a:ext cx="2934622" cy="1000125"/>
          </a:xfrm>
        </p:spPr>
        <p:txBody>
          <a:bodyPr anchor="ctr" anchorCtr="0"/>
          <a:lstStyle>
            <a:lvl1pPr marL="0" indent="0">
              <a:buNone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38FDCCFE-154D-4FBD-955A-A30073650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943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C4677D65-46AC-4863-8349-B88C33A9BA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1732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CCE1440A-6FB0-43E2-89CA-9DC33C9273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3521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21F354E-1B4D-40F9-81C4-3F5034D1CE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9442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A396BAE-5CA7-45F8-A556-1E7751E6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1231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0CB2C3B2-38FC-41EB-9EC0-A78FEA2243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3020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EF8912F-2521-48B0-8D9E-6B213CA04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5300" y="466178"/>
            <a:ext cx="3697339" cy="368089"/>
          </a:xfrm>
          <a:prstGeom prst="rect">
            <a:avLst/>
          </a:prstGeom>
          <a:solidFill>
            <a:schemeClr val="accent5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</p:spTree>
    <p:extLst>
      <p:ext uri="{BB962C8B-B14F-4D97-AF65-F5344CB8AC3E}">
        <p14:creationId xmlns:p14="http://schemas.microsoft.com/office/powerpoint/2010/main" val="427586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0354B8-6853-4FBA-A58F-2C9C56443ED0}"/>
              </a:ext>
            </a:extLst>
          </p:cNvPr>
          <p:cNvSpPr/>
          <p:nvPr userDrawn="1"/>
        </p:nvSpPr>
        <p:spPr>
          <a:xfrm>
            <a:off x="489442" y="4411090"/>
            <a:ext cx="2476627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C25A9-33AF-48FE-B690-BD104F0F69D6}"/>
              </a:ext>
            </a:extLst>
          </p:cNvPr>
          <p:cNvSpPr/>
          <p:nvPr userDrawn="1"/>
        </p:nvSpPr>
        <p:spPr>
          <a:xfrm>
            <a:off x="43138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6BEAA-285C-4EC5-A303-6371014076E8}"/>
              </a:ext>
            </a:extLst>
          </p:cNvPr>
          <p:cNvSpPr/>
          <p:nvPr userDrawn="1"/>
        </p:nvSpPr>
        <p:spPr>
          <a:xfrm>
            <a:off x="3308841" y="4411090"/>
            <a:ext cx="2482850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E529B-BDA1-42A5-AFA0-9FB166A490EC}"/>
              </a:ext>
            </a:extLst>
          </p:cNvPr>
          <p:cNvSpPr/>
          <p:nvPr userDrawn="1"/>
        </p:nvSpPr>
        <p:spPr>
          <a:xfrm>
            <a:off x="3253173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48529-B70F-4EB4-B15A-DFFA8DB5831A}"/>
              </a:ext>
            </a:extLst>
          </p:cNvPr>
          <p:cNvSpPr/>
          <p:nvPr userDrawn="1"/>
        </p:nvSpPr>
        <p:spPr>
          <a:xfrm>
            <a:off x="6153642" y="4411090"/>
            <a:ext cx="2476627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08679F-C0CB-4289-A895-0CA9B47D8A3A}"/>
              </a:ext>
            </a:extLst>
          </p:cNvPr>
          <p:cNvSpPr/>
          <p:nvPr userDrawn="1"/>
        </p:nvSpPr>
        <p:spPr>
          <a:xfrm>
            <a:off x="6095294" y="4365863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BF5FA2-6A2E-44A3-AB61-B672B1542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384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9E5A7B31-83BA-4E6F-AE80-698D605B59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58447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F747DF-43E6-4D51-907B-8733E8EE85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4365713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F342EA-B39F-4409-82BD-6EBC73392BEA}"/>
              </a:ext>
            </a:extLst>
          </p:cNvPr>
          <p:cNvSpPr/>
          <p:nvPr userDrawn="1"/>
        </p:nvSpPr>
        <p:spPr>
          <a:xfrm>
            <a:off x="508001" y="1779533"/>
            <a:ext cx="2476627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7AF873-188D-4A9F-B536-07CC1BEB0E7B}"/>
              </a:ext>
            </a:extLst>
          </p:cNvPr>
          <p:cNvSpPr/>
          <p:nvPr userDrawn="1"/>
        </p:nvSpPr>
        <p:spPr>
          <a:xfrm>
            <a:off x="44994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6D9F4-058A-410F-B3A0-FD61D37E3749}"/>
              </a:ext>
            </a:extLst>
          </p:cNvPr>
          <p:cNvSpPr/>
          <p:nvPr userDrawn="1"/>
        </p:nvSpPr>
        <p:spPr>
          <a:xfrm>
            <a:off x="3327400" y="1779533"/>
            <a:ext cx="2482850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0E72AB-7C10-494D-83B2-2746E78CE6A3}"/>
              </a:ext>
            </a:extLst>
          </p:cNvPr>
          <p:cNvSpPr/>
          <p:nvPr userDrawn="1"/>
        </p:nvSpPr>
        <p:spPr>
          <a:xfrm>
            <a:off x="3271732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B757F-FF48-4E66-A03D-0EB36AC03465}"/>
              </a:ext>
            </a:extLst>
          </p:cNvPr>
          <p:cNvSpPr/>
          <p:nvPr userDrawn="1"/>
        </p:nvSpPr>
        <p:spPr>
          <a:xfrm>
            <a:off x="6172201" y="1779533"/>
            <a:ext cx="2476627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A19F49-FCB8-47AF-B189-4B3CE16CE3FC}"/>
              </a:ext>
            </a:extLst>
          </p:cNvPr>
          <p:cNvSpPr/>
          <p:nvPr userDrawn="1"/>
        </p:nvSpPr>
        <p:spPr>
          <a:xfrm>
            <a:off x="6113853" y="1734306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43" name="Content Placeholder 24">
            <a:extLst>
              <a:ext uri="{FF2B5EF4-FFF2-40B4-BE49-F238E27FC236}">
                <a16:creationId xmlns:a16="http://schemas.microsoft.com/office/drawing/2014/main" id="{955214FC-EE68-4217-94AF-F2D15A407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943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4" name="Content Placeholder 24">
            <a:extLst>
              <a:ext uri="{FF2B5EF4-FFF2-40B4-BE49-F238E27FC236}">
                <a16:creationId xmlns:a16="http://schemas.microsoft.com/office/drawing/2014/main" id="{76C9E367-917B-47EA-8E6B-AB5E6A4AEE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77006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8E88C499-CA05-4FDD-B4DC-2C613B7E2EA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4559" y="1734156"/>
            <a:ext cx="2466295" cy="2092163"/>
          </a:xfrm>
        </p:spPr>
        <p:txBody>
          <a:bodyPr tIns="640080" anchor="t" anchorCtr="0"/>
          <a:lstStyle>
            <a:lvl1pPr marL="0" indent="0" algn="ctr" defTabSz="457200" rtl="0" eaLnBrk="1" latinLnBrk="0" hangingPunct="1"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lang="en-US" sz="2400" kern="1200" dirty="0" smtClean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lang="en-US" sz="2400" kern="1200" dirty="0">
                <a:solidFill>
                  <a:srgbClr val="001CF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80A8375-AE4E-479C-89C6-AD5CE4EF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9494"/>
            <a:ext cx="11277599" cy="90326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D250E-0A5F-4E9D-982D-6C17C10DA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2805" y="2335787"/>
            <a:ext cx="2934622" cy="1000125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7ED48BD2-4213-49F5-83F1-B71C067AC1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5898" y="4778851"/>
            <a:ext cx="2934622" cy="1000125"/>
          </a:xfrm>
        </p:spPr>
        <p:txBody>
          <a:bodyPr anchor="ctr" anchorCtr="0"/>
          <a:lstStyle>
            <a:lvl1pPr marL="0" indent="0">
              <a:buNone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38FDCCFE-154D-4FBD-955A-A30073650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943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C4677D65-46AC-4863-8349-B88C33A9BA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1732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CCE1440A-6FB0-43E2-89CA-9DC33C9273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3521" y="439141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21F354E-1B4D-40F9-81C4-3F5034D1CE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9442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A396BAE-5CA7-45F8-A556-1E7751E6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1231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0CB2C3B2-38FC-41EB-9EC0-A78FEA2243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3020" y="1783041"/>
            <a:ext cx="2438575" cy="510840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80000"/>
              </a:lnSpc>
              <a:buNone/>
              <a:defRPr sz="1400" b="1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TOPIC TITLE HERE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EF8912F-2521-48B0-8D9E-6B213CA041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5300" y="466178"/>
            <a:ext cx="3697339" cy="368089"/>
          </a:xfrm>
          <a:prstGeom prst="rect">
            <a:avLst/>
          </a:prstGeom>
          <a:solidFill>
            <a:srgbClr val="00B585"/>
          </a:solidFill>
          <a:ln>
            <a:noFill/>
          </a:ln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400" b="1" spc="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EYEBROW TEXT</a:t>
            </a:r>
          </a:p>
        </p:txBody>
      </p:sp>
    </p:spTree>
    <p:extLst>
      <p:ext uri="{BB962C8B-B14F-4D97-AF65-F5344CB8AC3E}">
        <p14:creationId xmlns:p14="http://schemas.microsoft.com/office/powerpoint/2010/main" val="32766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B650A-6FF0-7843-B34A-2C154A8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735766"/>
            <a:ext cx="11201400" cy="3665033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>
              <a:defRPr sz="2400"/>
            </a:lvl1pPr>
            <a:lvl2pPr>
              <a:defRPr sz="2200"/>
            </a:lvl2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99916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16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060EE15-3EAC-A240-8089-7FA001CF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47EBF1-2B9C-4148-BFB2-6A5C8FDB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999167"/>
            <a:ext cx="11201400" cy="50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78687-5AFD-4D80-B332-135FE7C1ED0C}"/>
              </a:ext>
            </a:extLst>
          </p:cNvPr>
          <p:cNvSpPr/>
          <p:nvPr userDrawn="1"/>
        </p:nvSpPr>
        <p:spPr>
          <a:xfrm>
            <a:off x="528783" y="3238835"/>
            <a:ext cx="2476627" cy="2112635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809566-761A-4240-9F89-EF75A81D3D17}"/>
              </a:ext>
            </a:extLst>
          </p:cNvPr>
          <p:cNvSpPr/>
          <p:nvPr userDrawn="1"/>
        </p:nvSpPr>
        <p:spPr>
          <a:xfrm>
            <a:off x="470725" y="3193608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2755A-C74B-4152-96E1-9758A2A38FB3}"/>
              </a:ext>
            </a:extLst>
          </p:cNvPr>
          <p:cNvSpPr/>
          <p:nvPr userDrawn="1"/>
        </p:nvSpPr>
        <p:spPr>
          <a:xfrm>
            <a:off x="3348182" y="3238835"/>
            <a:ext cx="2482850" cy="2112635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BBC55-8EFA-4B71-B663-C9CD365A9A8F}"/>
              </a:ext>
            </a:extLst>
          </p:cNvPr>
          <p:cNvSpPr/>
          <p:nvPr userDrawn="1"/>
        </p:nvSpPr>
        <p:spPr>
          <a:xfrm>
            <a:off x="3292514" y="3193608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021DB4-9F04-4ABB-8AE9-54DC409DC940}"/>
              </a:ext>
            </a:extLst>
          </p:cNvPr>
          <p:cNvSpPr/>
          <p:nvPr userDrawn="1"/>
        </p:nvSpPr>
        <p:spPr>
          <a:xfrm>
            <a:off x="6192983" y="3238835"/>
            <a:ext cx="2476627" cy="2112635"/>
          </a:xfrm>
          <a:prstGeom prst="rect">
            <a:avLst/>
          </a:prstGeom>
          <a:solidFill>
            <a:srgbClr val="A42EC3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800B9-7BB8-408B-960C-621542AF69F6}"/>
              </a:ext>
            </a:extLst>
          </p:cNvPr>
          <p:cNvSpPr/>
          <p:nvPr userDrawn="1"/>
        </p:nvSpPr>
        <p:spPr>
          <a:xfrm>
            <a:off x="6134635" y="3193608"/>
            <a:ext cx="2467001" cy="209216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8F4223-A5EE-46C0-9F48-E7676928D2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0224" y="3242343"/>
            <a:ext cx="2438575" cy="2043428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7C96D5B-636B-4677-930E-6CB0E6647D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2013" y="3242343"/>
            <a:ext cx="2438575" cy="2043428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890314C-F9B7-43E9-9D81-758A0B64D2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3802" y="3242343"/>
            <a:ext cx="2438575" cy="2043428"/>
          </a:xfrm>
          <a:prstGeom prst="rect">
            <a:avLst/>
          </a:prstGeom>
        </p:spPr>
        <p:txBody>
          <a:bodyPr tIns="91440" bIns="9144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="1" spc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</p:spTree>
    <p:extLst>
      <p:ext uri="{BB962C8B-B14F-4D97-AF65-F5344CB8AC3E}">
        <p14:creationId xmlns:p14="http://schemas.microsoft.com/office/powerpoint/2010/main" val="107466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218F2-ECC1-48C9-B2F8-6C2F0F556085}"/>
              </a:ext>
            </a:extLst>
          </p:cNvPr>
          <p:cNvPicPr>
            <a:picLocks noChangeAspect="1"/>
          </p:cNvPicPr>
          <p:nvPr userDrawn="1"/>
        </p:nvPicPr>
        <p:blipFill>
          <a:blip r:embed="rId76"/>
          <a:stretch>
            <a:fillRect/>
          </a:stretch>
        </p:blipFill>
        <p:spPr>
          <a:xfrm>
            <a:off x="11071820" y="6453379"/>
            <a:ext cx="949107" cy="1317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6FAF5-2D2B-7E4C-861F-0B9DD6F0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2053098"/>
            <a:ext cx="11201400" cy="4347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386C711-68B6-4D4A-80EC-DF7F6349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1357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63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1" r:id="rId2"/>
    <p:sldLayoutId id="2147483705" r:id="rId3"/>
    <p:sldLayoutId id="2147483652" r:id="rId4"/>
    <p:sldLayoutId id="2147483649" r:id="rId5"/>
    <p:sldLayoutId id="2147483704" r:id="rId6"/>
    <p:sldLayoutId id="2147483686" r:id="rId7"/>
    <p:sldLayoutId id="2147483664" r:id="rId8"/>
    <p:sldLayoutId id="2147483722" r:id="rId9"/>
    <p:sldLayoutId id="2147483724" r:id="rId10"/>
    <p:sldLayoutId id="2147483727" r:id="rId11"/>
    <p:sldLayoutId id="2147483728" r:id="rId12"/>
    <p:sldLayoutId id="2147483726" r:id="rId13"/>
    <p:sldLayoutId id="2147483723" r:id="rId14"/>
    <p:sldLayoutId id="2147483729" r:id="rId15"/>
    <p:sldLayoutId id="2147483730" r:id="rId16"/>
    <p:sldLayoutId id="2147483663" r:id="rId17"/>
    <p:sldLayoutId id="2147483665" r:id="rId18"/>
    <p:sldLayoutId id="2147483703" r:id="rId19"/>
    <p:sldLayoutId id="2147483682" r:id="rId20"/>
    <p:sldLayoutId id="2147483681" r:id="rId21"/>
    <p:sldLayoutId id="2147483650" r:id="rId22"/>
    <p:sldLayoutId id="2147483687" r:id="rId23"/>
    <p:sldLayoutId id="2147483658" r:id="rId24"/>
    <p:sldLayoutId id="2147483662" r:id="rId25"/>
    <p:sldLayoutId id="2147483666" r:id="rId26"/>
    <p:sldLayoutId id="2147483678" r:id="rId27"/>
    <p:sldLayoutId id="2147483692" r:id="rId28"/>
    <p:sldLayoutId id="2147483667" r:id="rId29"/>
    <p:sldLayoutId id="2147483668" r:id="rId30"/>
    <p:sldLayoutId id="2147483669" r:id="rId31"/>
    <p:sldLayoutId id="2147483670" r:id="rId32"/>
    <p:sldLayoutId id="2147483684" r:id="rId33"/>
    <p:sldLayoutId id="2147483683" r:id="rId34"/>
    <p:sldLayoutId id="2147483685" r:id="rId35"/>
    <p:sldLayoutId id="2147483694" r:id="rId36"/>
    <p:sldLayoutId id="2147483659" r:id="rId37"/>
    <p:sldLayoutId id="2147483661" r:id="rId38"/>
    <p:sldLayoutId id="2147483660" r:id="rId39"/>
    <p:sldLayoutId id="2147483677" r:id="rId40"/>
    <p:sldLayoutId id="2147483671" r:id="rId41"/>
    <p:sldLayoutId id="2147483693" r:id="rId42"/>
    <p:sldLayoutId id="2147483695" r:id="rId43"/>
    <p:sldLayoutId id="2147483696" r:id="rId44"/>
    <p:sldLayoutId id="2147483697" r:id="rId45"/>
    <p:sldLayoutId id="2147483674" r:id="rId46"/>
    <p:sldLayoutId id="2147483675" r:id="rId47"/>
    <p:sldLayoutId id="2147483676" r:id="rId48"/>
    <p:sldLayoutId id="2147483679" r:id="rId49"/>
    <p:sldLayoutId id="2147483699" r:id="rId50"/>
    <p:sldLayoutId id="2147483680" r:id="rId51"/>
    <p:sldLayoutId id="2147483688" r:id="rId52"/>
    <p:sldLayoutId id="2147483689" r:id="rId53"/>
    <p:sldLayoutId id="2147483690" r:id="rId54"/>
    <p:sldLayoutId id="2147483700" r:id="rId55"/>
    <p:sldLayoutId id="2147483657" r:id="rId56"/>
    <p:sldLayoutId id="2147483672" r:id="rId57"/>
    <p:sldLayoutId id="2147483673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21" r:id="rId70"/>
    <p:sldLayoutId id="2147483717" r:id="rId71"/>
    <p:sldLayoutId id="2147483718" r:id="rId72"/>
    <p:sldLayoutId id="2147483719" r:id="rId73"/>
    <p:sldLayoutId id="2147483720" r:id="rId7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312" userDrawn="1">
          <p15:clr>
            <a:srgbClr val="F26B43"/>
          </p15:clr>
        </p15:guide>
        <p15:guide id="3" orient="horz" pos="4032" userDrawn="1">
          <p15:clr>
            <a:srgbClr val="F26B43"/>
          </p15:clr>
        </p15:guide>
        <p15:guide id="4" pos="7368" userDrawn="1">
          <p15:clr>
            <a:srgbClr val="F26B43"/>
          </p15:clr>
        </p15:guide>
        <p15:guide id="5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tiff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tiff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tiff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55D456-2BC9-0C43-A6DD-35FC9E407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40035"/>
            <a:ext cx="11201400" cy="433607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dirty="0">
                <a:latin typeface="+mn-lt"/>
                <a:cs typeface="Arial" panose="020B0604020202020204" pitchFamily="34" charset="0"/>
              </a:rPr>
              <a:t>Welcome! We hope that this template will help you present COVID-related SEO updates and recommendations to your team.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dirty="0">
                <a:latin typeface="+mn-lt"/>
                <a:cs typeface="Arial" panose="020B0604020202020204" pitchFamily="34" charset="0"/>
              </a:rPr>
              <a:t>We include content in brackets throughout the presentation, such as [regain visibility, gain market share, drive traffic]. Choose one or several of these recommendations based on your goals.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dirty="0">
                <a:latin typeface="+mn-lt"/>
                <a:cs typeface="Arial" panose="020B0604020202020204" pitchFamily="34" charset="0"/>
              </a:rPr>
              <a:t>You might have more than one big change per type that you want to recommend. That’s fine! This is meant to reflect your business’s biggest opportunities and </a:t>
            </a:r>
            <a:br>
              <a:rPr lang="en-US" dirty="0">
                <a:latin typeface="+mn-lt"/>
                <a:cs typeface="Arial" panose="020B0604020202020204" pitchFamily="34" charset="0"/>
              </a:rPr>
            </a:br>
            <a:r>
              <a:rPr lang="en-US" dirty="0">
                <a:latin typeface="+mn-lt"/>
                <a:cs typeface="Arial" panose="020B0604020202020204" pitchFamily="34" charset="0"/>
              </a:rPr>
              <a:t>team’s capacity.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2AD047-4446-E448-B856-E547F5F3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7929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Win [Update to summarize any big wins you’ve seen with other channels]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Partnered with paid search to [launch test, drive traffic to relevant content, adapt to reduced budget], resulting in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[X% increase in visibility,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$X saved budget]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E05A401-2868-4293-B4F9-05FBF82F60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accent3"/>
                </a:solidFill>
              </a:rPr>
              <a:t>Supported lost paid </a:t>
            </a:r>
            <a:br>
              <a:rPr lang="en-US" sz="1600" dirty="0">
                <a:solidFill>
                  <a:schemeClr val="accent3"/>
                </a:solidFill>
              </a:rPr>
            </a:br>
            <a:r>
              <a:rPr lang="en-US" sz="1600" dirty="0">
                <a:solidFill>
                  <a:schemeClr val="accent3"/>
                </a:solidFill>
              </a:rPr>
              <a:t>traffic and leads</a:t>
            </a:r>
            <a:r>
              <a:rPr lang="en-US" sz="1600" dirty="0"/>
              <a:t> by </a:t>
            </a:r>
            <a:br>
              <a:rPr lang="en-US" sz="1600" dirty="0"/>
            </a:br>
            <a:r>
              <a:rPr lang="en-US" sz="1600" dirty="0"/>
              <a:t>[creating page, </a:t>
            </a:r>
            <a:br>
              <a:rPr lang="en-US" sz="1600" dirty="0"/>
            </a:br>
            <a:r>
              <a:rPr lang="en-US" sz="1600" dirty="0"/>
              <a:t>re-optimizing content]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757CF0-219A-4487-81C4-C1F5C225E6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/>
              <a:t>Partnered with social to [launch/update content], leading to </a:t>
            </a:r>
            <a:r>
              <a:rPr lang="en-US" sz="1600" dirty="0">
                <a:solidFill>
                  <a:schemeClr val="accent2"/>
                </a:solidFill>
              </a:rPr>
              <a:t>[X% increase in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page views, X% increase in daily mentions]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234C6E-4311-47B5-A4B3-B35F2A56C30B}"/>
              </a:ext>
            </a:extLst>
          </p:cNvPr>
          <p:cNvSpPr/>
          <p:nvPr/>
        </p:nvSpPr>
        <p:spPr>
          <a:xfrm>
            <a:off x="-1" y="6332220"/>
            <a:ext cx="3636813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2 (No Screenshot to share)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23318-51F9-4B07-B688-F0FB4F0001F1}"/>
              </a:ext>
            </a:extLst>
          </p:cNvPr>
          <p:cNvSpPr/>
          <p:nvPr/>
        </p:nvSpPr>
        <p:spPr>
          <a:xfrm>
            <a:off x="2720" y="5528447"/>
            <a:ext cx="3634091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35642-C41D-46A6-B7F9-FCFD99C212AF}"/>
              </a:ext>
            </a:extLst>
          </p:cNvPr>
          <p:cNvSpPr txBox="1"/>
          <p:nvPr/>
        </p:nvSpPr>
        <p:spPr>
          <a:xfrm>
            <a:off x="2720" y="5567639"/>
            <a:ext cx="3634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dirty="0"/>
              <a:t>Update this section to reflect how you’ve partnered with others.</a:t>
            </a:r>
          </a:p>
        </p:txBody>
      </p:sp>
    </p:spTree>
    <p:extLst>
      <p:ext uri="{BB962C8B-B14F-4D97-AF65-F5344CB8AC3E}">
        <p14:creationId xmlns:p14="http://schemas.microsoft.com/office/powerpoint/2010/main" val="39218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C5E78B-8333-4640-A0AB-FA21C6127FB7}"/>
              </a:ext>
            </a:extLst>
          </p:cNvPr>
          <p:cNvSpPr/>
          <p:nvPr/>
        </p:nvSpPr>
        <p:spPr>
          <a:xfrm>
            <a:off x="8971005" y="2158454"/>
            <a:ext cx="1173892" cy="1017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821B0C-86E1-3342-A012-CEAA877DC4F0}"/>
              </a:ext>
            </a:extLst>
          </p:cNvPr>
          <p:cNvCxnSpPr>
            <a:cxnSpLocks/>
          </p:cNvCxnSpPr>
          <p:nvPr/>
        </p:nvCxnSpPr>
        <p:spPr>
          <a:xfrm>
            <a:off x="4264347" y="2349313"/>
            <a:ext cx="0" cy="384480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2C9706-F574-2F44-B78A-0FCF779ADCB2}"/>
              </a:ext>
            </a:extLst>
          </p:cNvPr>
          <p:cNvCxnSpPr>
            <a:cxnSpLocks/>
          </p:cNvCxnSpPr>
          <p:nvPr/>
        </p:nvCxnSpPr>
        <p:spPr>
          <a:xfrm>
            <a:off x="8050514" y="2301253"/>
            <a:ext cx="0" cy="384480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D1AFBBB-94D2-BA44-9B9E-E3F7D470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Next: Changes to Make a Big Impact </a:t>
            </a:r>
            <a:br>
              <a:rPr lang="en-US" dirty="0"/>
            </a:br>
            <a:r>
              <a:rPr lang="en-US" dirty="0"/>
              <a:t>and Prepare for the Future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9AE2E6-7C74-5B40-AFFB-94F52E1FD0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3528" y="3917829"/>
            <a:ext cx="3036848" cy="2482971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[Improve our site speed </a:t>
            </a:r>
            <a:br>
              <a:rPr lang="en-US" sz="1800" dirty="0"/>
            </a:br>
            <a:r>
              <a:rPr lang="en-US" sz="1800" dirty="0"/>
              <a:t>by X seconds, eliminate </a:t>
            </a:r>
            <a:br>
              <a:rPr lang="en-US" sz="1800" dirty="0"/>
            </a:br>
            <a:r>
              <a:rPr lang="en-US" sz="1800" dirty="0"/>
              <a:t>X pages of duplicate </a:t>
            </a:r>
            <a:br>
              <a:rPr lang="en-US" sz="1800" dirty="0"/>
            </a:br>
            <a:r>
              <a:rPr lang="en-US" sz="1800" dirty="0"/>
              <a:t>content onsite]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F4A5DC-34DF-7D4C-91A9-E835920BF3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8459" y="3176037"/>
            <a:ext cx="3566987" cy="582700"/>
          </a:xfrm>
        </p:spPr>
        <p:txBody>
          <a:bodyPr anchor="ctr"/>
          <a:lstStyle/>
          <a:p>
            <a:r>
              <a:rPr lang="en-US" sz="2400" dirty="0">
                <a:solidFill>
                  <a:schemeClr val="accent1"/>
                </a:solidFill>
              </a:rPr>
              <a:t>WEBSITE UPDATES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A75220-E769-2449-80A7-B2C69EC2A3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1388" y="3917829"/>
            <a:ext cx="3036848" cy="2482971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[Refresh content on our key pages, Test a new page design for X page]</a:t>
            </a:r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AD9AE9-05D4-524D-8A8A-48969A4A9F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3117" y="3176036"/>
            <a:ext cx="3613390" cy="609111"/>
          </a:xfrm>
        </p:spPr>
        <p:txBody>
          <a:bodyPr anchor="ctr"/>
          <a:lstStyle/>
          <a:p>
            <a:r>
              <a:rPr lang="en-US" sz="2400" dirty="0">
                <a:solidFill>
                  <a:schemeClr val="accent3"/>
                </a:solidFill>
              </a:rPr>
              <a:t>KEY PAGE CHANGES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EF31BD-A918-E64D-AAF0-2F6B6C17D1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38785" y="3917829"/>
            <a:ext cx="3036848" cy="2482971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[Create new content for X opportunities to build </a:t>
            </a:r>
            <a:br>
              <a:rPr lang="en-US" sz="1800" dirty="0"/>
            </a:br>
            <a:r>
              <a:rPr lang="en-US" sz="1800" dirty="0"/>
              <a:t>long-term visibility]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3410C7-3D96-C34C-AEA3-A307235F6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0483" y="3176037"/>
            <a:ext cx="3033452" cy="582700"/>
          </a:xfrm>
        </p:spPr>
        <p:txBody>
          <a:bodyPr anchor="ctr"/>
          <a:lstStyle/>
          <a:p>
            <a:r>
              <a:rPr lang="en-US" sz="2400" dirty="0"/>
              <a:t>NEW CONTENT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C11597-0ADF-1F4D-A1A2-928A00A4D059}"/>
              </a:ext>
            </a:extLst>
          </p:cNvPr>
          <p:cNvGrpSpPr/>
          <p:nvPr/>
        </p:nvGrpSpPr>
        <p:grpSpPr>
          <a:xfrm>
            <a:off x="2081348" y="2219925"/>
            <a:ext cx="845118" cy="832498"/>
            <a:chOff x="1616658" y="2472630"/>
            <a:chExt cx="482494" cy="4752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E6C4DB-47FE-1A41-B52E-E523E5775BE9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5B1891E-3DAF-9B4C-8592-E186CF1F1678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9F4C46-4EC1-0D43-9E11-9DD5C235B733}"/>
              </a:ext>
            </a:extLst>
          </p:cNvPr>
          <p:cNvGrpSpPr/>
          <p:nvPr/>
        </p:nvGrpSpPr>
        <p:grpSpPr>
          <a:xfrm>
            <a:off x="5747253" y="2219925"/>
            <a:ext cx="845118" cy="832498"/>
            <a:chOff x="1616658" y="2472630"/>
            <a:chExt cx="482494" cy="4752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6CC74E-8725-564E-AC31-13BF8FE68E3D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5079E9-B5F2-4D4D-90B4-26222B73A7E2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 descr="Repeat">
            <a:extLst>
              <a:ext uri="{FF2B5EF4-FFF2-40B4-BE49-F238E27FC236}">
                <a16:creationId xmlns:a16="http://schemas.microsoft.com/office/drawing/2014/main" id="{063E9C97-D16C-478C-B446-64BC53235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9783" y="2273483"/>
            <a:ext cx="662946" cy="662946"/>
          </a:xfrm>
          <a:prstGeom prst="rect">
            <a:avLst/>
          </a:prstGeom>
        </p:spPr>
      </p:pic>
      <p:pic>
        <p:nvPicPr>
          <p:cNvPr id="6" name="Graphic 5" descr="Single gear">
            <a:extLst>
              <a:ext uri="{FF2B5EF4-FFF2-40B4-BE49-F238E27FC236}">
                <a16:creationId xmlns:a16="http://schemas.microsoft.com/office/drawing/2014/main" id="{CD16B154-9557-4E70-9F1E-DEBCA1DD6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6887" y="2158454"/>
            <a:ext cx="914400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3646C9-33F2-654F-AFCE-879638974CB3}"/>
              </a:ext>
            </a:extLst>
          </p:cNvPr>
          <p:cNvGrpSpPr/>
          <p:nvPr/>
        </p:nvGrpSpPr>
        <p:grpSpPr>
          <a:xfrm>
            <a:off x="9434650" y="2199405"/>
            <a:ext cx="845118" cy="832498"/>
            <a:chOff x="10459952" y="2158559"/>
            <a:chExt cx="845118" cy="8324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4DBCEE4-0EAA-4740-93E1-D6D988E6DD9A}"/>
                </a:ext>
              </a:extLst>
            </p:cNvPr>
            <p:cNvGrpSpPr/>
            <p:nvPr/>
          </p:nvGrpSpPr>
          <p:grpSpPr>
            <a:xfrm>
              <a:off x="10459952" y="2158559"/>
              <a:ext cx="845118" cy="832498"/>
              <a:chOff x="1616658" y="2472630"/>
              <a:chExt cx="482494" cy="47528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C33A1E1-2624-954E-BFE2-525B587D03CC}"/>
                  </a:ext>
                </a:extLst>
              </p:cNvPr>
              <p:cNvSpPr/>
              <p:nvPr/>
            </p:nvSpPr>
            <p:spPr>
              <a:xfrm>
                <a:off x="1660239" y="2509424"/>
                <a:ext cx="438913" cy="4384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B1C598A-00E7-374D-AD5C-B95C3CA9D739}"/>
                  </a:ext>
                </a:extLst>
              </p:cNvPr>
              <p:cNvSpPr/>
              <p:nvPr/>
            </p:nvSpPr>
            <p:spPr>
              <a:xfrm>
                <a:off x="1616658" y="2472630"/>
                <a:ext cx="438913" cy="438495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Graphic 14" descr="Zoom in">
              <a:extLst>
                <a:ext uri="{FF2B5EF4-FFF2-40B4-BE49-F238E27FC236}">
                  <a16:creationId xmlns:a16="http://schemas.microsoft.com/office/drawing/2014/main" id="{7A0B7DB6-E352-4234-81BC-ED678CC8C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68942" y="2174886"/>
              <a:ext cx="716505" cy="71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22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72135"/>
            <a:ext cx="2476627" cy="2715599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26908"/>
            <a:ext cx="2467001" cy="268928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80C0CF-1034-4D72-83AC-765318CA3532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Since 2018, page speed has been an important ranking factor. We are 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X% behind benchmark.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1F940-241E-4419-A589-AE98EA6DAC58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FD74F2-A85B-4053-971F-AFF3F00E1D95}"/>
              </a:ext>
            </a:extLst>
          </p:cNvPr>
          <p:cNvSpPr/>
          <p:nvPr/>
        </p:nvSpPr>
        <p:spPr>
          <a:xfrm>
            <a:off x="9193728" y="3473146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A635CF-B49E-453B-A74E-F78D97C37AE2}"/>
              </a:ext>
            </a:extLst>
          </p:cNvPr>
          <p:cNvSpPr txBox="1">
            <a:spLocks/>
          </p:cNvSpPr>
          <p:nvPr/>
        </p:nvSpPr>
        <p:spPr>
          <a:xfrm>
            <a:off x="9209317" y="1129715"/>
            <a:ext cx="2982684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accent1"/>
                </a:solidFill>
              </a:rPr>
              <a:t>WEBSITE UPDATES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09A30-5DA2-43C3-9A59-172715231694}"/>
              </a:ext>
            </a:extLst>
          </p:cNvPr>
          <p:cNvGrpSpPr/>
          <p:nvPr/>
        </p:nvGrpSpPr>
        <p:grpSpPr>
          <a:xfrm>
            <a:off x="10254705" y="284816"/>
            <a:ext cx="845118" cy="832498"/>
            <a:chOff x="1616658" y="2472630"/>
            <a:chExt cx="482494" cy="4752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BE918C-C3FD-40FA-95D0-0212DAE81B0C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1BD1EE-5F92-4E12-920F-042C0A721ED3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phic 14" descr="Repeat">
            <a:extLst>
              <a:ext uri="{FF2B5EF4-FFF2-40B4-BE49-F238E27FC236}">
                <a16:creationId xmlns:a16="http://schemas.microsoft.com/office/drawing/2014/main" id="{63911FBD-A3BD-4B59-A9FA-9C3752D3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3140" y="338374"/>
            <a:ext cx="662946" cy="6629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C22B18-1844-4244-AE6E-AF279D8385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55324" y="2878525"/>
            <a:ext cx="4994151" cy="28092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C813FE-22C4-422B-A9F1-B5F579E1E487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229561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72136"/>
            <a:ext cx="2476627" cy="2715598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26908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We haven’t implemented schema onsite yet, </a:t>
            </a:r>
            <a:br>
              <a:rPr lang="en-US" dirty="0"/>
            </a:br>
            <a:r>
              <a:rPr lang="en-US" dirty="0"/>
              <a:t>so we don’t own visibility for Events/Shopping, which </a:t>
            </a:r>
            <a:r>
              <a:rPr lang="en-US" dirty="0">
                <a:solidFill>
                  <a:schemeClr val="accent3"/>
                </a:solidFill>
              </a:rPr>
              <a:t>represents X% missed clicks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A635CF-B49E-453B-A74E-F78D97C37AE2}"/>
              </a:ext>
            </a:extLst>
          </p:cNvPr>
          <p:cNvSpPr txBox="1">
            <a:spLocks/>
          </p:cNvSpPr>
          <p:nvPr/>
        </p:nvSpPr>
        <p:spPr>
          <a:xfrm>
            <a:off x="9209317" y="1129715"/>
            <a:ext cx="2982684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accent1"/>
                </a:solidFill>
              </a:rPr>
              <a:t>WEBSITE UPDATES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09A30-5DA2-43C3-9A59-172715231694}"/>
              </a:ext>
            </a:extLst>
          </p:cNvPr>
          <p:cNvGrpSpPr/>
          <p:nvPr/>
        </p:nvGrpSpPr>
        <p:grpSpPr>
          <a:xfrm>
            <a:off x="10254705" y="284816"/>
            <a:ext cx="845118" cy="832498"/>
            <a:chOff x="1616658" y="2472630"/>
            <a:chExt cx="482494" cy="4752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BE918C-C3FD-40FA-95D0-0212DAE81B0C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1BD1EE-5F92-4E12-920F-042C0A721ED3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phic 14" descr="Repeat">
            <a:extLst>
              <a:ext uri="{FF2B5EF4-FFF2-40B4-BE49-F238E27FC236}">
                <a16:creationId xmlns:a16="http://schemas.microsoft.com/office/drawing/2014/main" id="{63911FBD-A3BD-4B59-A9FA-9C3752D3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3140" y="338374"/>
            <a:ext cx="662946" cy="66294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C70EBB-E471-4882-8CE7-BD00AFF2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623" y="2534823"/>
            <a:ext cx="5353913" cy="32514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D7ED69-0535-4862-B820-48AB05FD0947}"/>
              </a:ext>
            </a:extLst>
          </p:cNvPr>
          <p:cNvSpPr/>
          <p:nvPr/>
        </p:nvSpPr>
        <p:spPr>
          <a:xfrm>
            <a:off x="9193728" y="3473146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B9D9C5-7987-4295-89FE-119EBBCA44AD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4C023-0421-45EA-80AF-E2E48FD53898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CB4230-5594-4773-AE0A-D22D647CCEC3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31843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81660"/>
            <a:ext cx="2476627" cy="2715598"/>
          </a:xfrm>
          <a:prstGeom prst="rect">
            <a:avLst/>
          </a:prstGeom>
          <a:solidFill>
            <a:schemeClr val="accent2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36433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Our site is mobile-friendly, but we need to improve 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X functionality</a:t>
            </a:r>
            <a:r>
              <a:rPr lang="en-US" dirty="0"/>
              <a:t>. User experience is increasingly important to Google, and Google has been mobile-first since 2018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Improvements in mobile experience could improve our rankings, increase traffic, etc.</a:t>
            </a:r>
            <a:r>
              <a:rPr lang="en-US" dirty="0"/>
              <a:t>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A635CF-B49E-453B-A74E-F78D97C37AE2}"/>
              </a:ext>
            </a:extLst>
          </p:cNvPr>
          <p:cNvSpPr txBox="1">
            <a:spLocks/>
          </p:cNvSpPr>
          <p:nvPr/>
        </p:nvSpPr>
        <p:spPr>
          <a:xfrm>
            <a:off x="9209317" y="1129715"/>
            <a:ext cx="2982684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accent1"/>
                </a:solidFill>
              </a:rPr>
              <a:t>WEBSITE UPDATES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09A30-5DA2-43C3-9A59-172715231694}"/>
              </a:ext>
            </a:extLst>
          </p:cNvPr>
          <p:cNvGrpSpPr/>
          <p:nvPr/>
        </p:nvGrpSpPr>
        <p:grpSpPr>
          <a:xfrm>
            <a:off x="10254705" y="284816"/>
            <a:ext cx="845118" cy="832498"/>
            <a:chOff x="1616658" y="2472630"/>
            <a:chExt cx="482494" cy="4752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BE918C-C3FD-40FA-95D0-0212DAE81B0C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1BD1EE-5F92-4E12-920F-042C0A721ED3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phic 14" descr="Repeat">
            <a:extLst>
              <a:ext uri="{FF2B5EF4-FFF2-40B4-BE49-F238E27FC236}">
                <a16:creationId xmlns:a16="http://schemas.microsoft.com/office/drawing/2014/main" id="{63911FBD-A3BD-4B59-A9FA-9C3752D3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3140" y="338374"/>
            <a:ext cx="662946" cy="662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057A7-EE5F-44E5-A804-15A97BB19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041" y="2434055"/>
            <a:ext cx="5107382" cy="35343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2A999-886D-404A-A78B-3FE6B349ABCE}"/>
              </a:ext>
            </a:extLst>
          </p:cNvPr>
          <p:cNvSpPr/>
          <p:nvPr/>
        </p:nvSpPr>
        <p:spPr>
          <a:xfrm>
            <a:off x="9193728" y="3482671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7068C0-7A79-46BC-92FB-7382488A1A2C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7DBE0F-AB4D-4C86-A36D-3637AFD08EB4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2ACCFF-A34B-4002-81DD-331D767F8594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7134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B76D51-D6E7-45C1-805A-DEC8EFE85CD2}"/>
              </a:ext>
            </a:extLst>
          </p:cNvPr>
          <p:cNvSpPr/>
          <p:nvPr/>
        </p:nvSpPr>
        <p:spPr>
          <a:xfrm>
            <a:off x="833583" y="2981660"/>
            <a:ext cx="2476627" cy="2715598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537FFD-C2E7-4855-9F74-0F24FB3D56D8}"/>
              </a:ext>
            </a:extLst>
          </p:cNvPr>
          <p:cNvSpPr/>
          <p:nvPr/>
        </p:nvSpPr>
        <p:spPr>
          <a:xfrm>
            <a:off x="775525" y="2936433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815206-A232-435A-8992-F0EF0E3D9D78}"/>
              </a:ext>
            </a:extLst>
          </p:cNvPr>
          <p:cNvSpPr/>
          <p:nvPr/>
        </p:nvSpPr>
        <p:spPr>
          <a:xfrm>
            <a:off x="3655025" y="3026072"/>
            <a:ext cx="2482850" cy="2652881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A3FDE-F5F4-4866-ADE9-900A0609B59A}"/>
              </a:ext>
            </a:extLst>
          </p:cNvPr>
          <p:cNvSpPr/>
          <p:nvPr/>
        </p:nvSpPr>
        <p:spPr>
          <a:xfrm>
            <a:off x="3599357" y="2914984"/>
            <a:ext cx="2467001" cy="272025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025D30-896F-433C-981C-6B7968DC9DE7}"/>
              </a:ext>
            </a:extLst>
          </p:cNvPr>
          <p:cNvSpPr/>
          <p:nvPr/>
        </p:nvSpPr>
        <p:spPr>
          <a:xfrm>
            <a:off x="6499826" y="2960654"/>
            <a:ext cx="2476627" cy="2746874"/>
          </a:xfrm>
          <a:prstGeom prst="rect">
            <a:avLst/>
          </a:prstGeom>
          <a:solidFill>
            <a:srgbClr val="A42EC3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1D054C-59C5-47B7-9468-E3A879D5804D}"/>
              </a:ext>
            </a:extLst>
          </p:cNvPr>
          <p:cNvSpPr/>
          <p:nvPr/>
        </p:nvSpPr>
        <p:spPr>
          <a:xfrm>
            <a:off x="6441478" y="2914984"/>
            <a:ext cx="2467001" cy="272025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8E21A5-3B26-4905-996E-AFB4C5E7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2784C3-5726-4380-BB74-1F009721D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5B6754-5308-4BAF-9973-F772D95D1F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Since 2018, page speed has been an important ranking factor. We are </a:t>
            </a:r>
            <a:r>
              <a:rPr lang="en-US" dirty="0">
                <a:solidFill>
                  <a:schemeClr val="accent1"/>
                </a:solidFill>
              </a:rPr>
              <a:t>X%</a:t>
            </a:r>
            <a:r>
              <a:rPr lang="en-US" dirty="0"/>
              <a:t> behind benchmark.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563AA6-FBA0-45B6-A195-A10D21DEDD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7425" y="2994692"/>
            <a:ext cx="2438575" cy="2640549"/>
          </a:xfrm>
        </p:spPr>
        <p:txBody>
          <a:bodyPr/>
          <a:lstStyle/>
          <a:p>
            <a:r>
              <a:rPr lang="en-US" dirty="0"/>
              <a:t>We haven’t implemented schema onsite yet, </a:t>
            </a:r>
            <a:br>
              <a:rPr lang="en-US" dirty="0"/>
            </a:br>
            <a:r>
              <a:rPr lang="en-US" dirty="0"/>
              <a:t>so we don’t own visibility for Events/Shopping, which represents </a:t>
            </a:r>
            <a:r>
              <a:rPr lang="en-US" dirty="0">
                <a:solidFill>
                  <a:schemeClr val="accent3"/>
                </a:solidFill>
              </a:rPr>
              <a:t>X% </a:t>
            </a:r>
            <a:r>
              <a:rPr lang="en-US" dirty="0"/>
              <a:t>missed clicks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7EC9B7-22F9-4867-BAB8-0E5F77CF5C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Our site is mobile-friendly, but we need to improve 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X functionality</a:t>
            </a:r>
            <a:r>
              <a:rPr lang="en-US" dirty="0"/>
              <a:t>. User experience is increasingly important to Google, and Google has been mobile-first since 2018. 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Improvements in mobile experience could improve our rankings, increase traffic, etc.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6AA461-FDC8-4180-A2CA-40EEC5703A86}"/>
              </a:ext>
            </a:extLst>
          </p:cNvPr>
          <p:cNvSpPr/>
          <p:nvPr/>
        </p:nvSpPr>
        <p:spPr>
          <a:xfrm>
            <a:off x="9212082" y="2534125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63DC63-86AB-495E-901D-1676FB59E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475" y="4427220"/>
            <a:ext cx="2587764" cy="1926100"/>
          </a:xfrm>
          <a:prstGeom prst="rect">
            <a:avLst/>
          </a:prstGeom>
        </p:spPr>
      </p:pic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8EA3CDD-F72C-4861-8589-EC8517935D1C}"/>
              </a:ext>
            </a:extLst>
          </p:cNvPr>
          <p:cNvSpPr txBox="1">
            <a:spLocks/>
          </p:cNvSpPr>
          <p:nvPr/>
        </p:nvSpPr>
        <p:spPr>
          <a:xfrm>
            <a:off x="9209317" y="1129715"/>
            <a:ext cx="2982684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accent1"/>
                </a:solidFill>
              </a:rPr>
              <a:t>WEBSITE UPDATES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3AE92B-2CC3-40D9-A0D8-5CA5E5A500D2}"/>
              </a:ext>
            </a:extLst>
          </p:cNvPr>
          <p:cNvGrpSpPr/>
          <p:nvPr/>
        </p:nvGrpSpPr>
        <p:grpSpPr>
          <a:xfrm>
            <a:off x="10254705" y="284816"/>
            <a:ext cx="845118" cy="832498"/>
            <a:chOff x="1616658" y="2472630"/>
            <a:chExt cx="482494" cy="4752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A66E59-4E1F-473C-9698-D993F07CE1BC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E6B72C-874E-45F9-9A3B-F2D212AB7100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Graphic 26" descr="Repeat">
            <a:extLst>
              <a:ext uri="{FF2B5EF4-FFF2-40B4-BE49-F238E27FC236}">
                <a16:creationId xmlns:a16="http://schemas.microsoft.com/office/drawing/2014/main" id="{D87157A7-F055-4D38-A725-2A4C0DE03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3140" y="338374"/>
            <a:ext cx="662946" cy="66294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394C200-AB5E-4343-9DFD-AEB8E873FAEE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9E5F63-56C2-460D-BFD6-939FA01EB3C5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88D0CC-35CC-4A36-BCC3-2F62D3C162E1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4720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72135"/>
            <a:ext cx="2476627" cy="2715599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26908"/>
            <a:ext cx="2467001" cy="268928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80C0CF-1034-4D72-83AC-765318CA3532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Our key pages were last updated in X 20XX. Updating the content and SEO targets for each represents a </a:t>
            </a:r>
            <a:r>
              <a:rPr lang="en-US" dirty="0">
                <a:solidFill>
                  <a:schemeClr val="accent6"/>
                </a:solidFill>
              </a:rPr>
              <a:t>XX MSV opportunity.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1F940-241E-4419-A589-AE98EA6DAC58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FD74F2-A85B-4053-971F-AFF3F00E1D95}"/>
              </a:ext>
            </a:extLst>
          </p:cNvPr>
          <p:cNvSpPr/>
          <p:nvPr/>
        </p:nvSpPr>
        <p:spPr>
          <a:xfrm>
            <a:off x="9193728" y="3473146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C813FE-22C4-422B-A9F1-B5F579E1E487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781283-0E13-46CE-81EB-5EEBA4F8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240" y="2786129"/>
            <a:ext cx="5089646" cy="3340080"/>
          </a:xfrm>
          <a:prstGeom prst="rect">
            <a:avLst/>
          </a:prstGeom>
        </p:spPr>
      </p:pic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F4E22A3-3A79-44D2-A3C6-8D0B6128EB79}"/>
              </a:ext>
            </a:extLst>
          </p:cNvPr>
          <p:cNvSpPr txBox="1">
            <a:spLocks/>
          </p:cNvSpPr>
          <p:nvPr/>
        </p:nvSpPr>
        <p:spPr>
          <a:xfrm>
            <a:off x="8873886" y="1086687"/>
            <a:ext cx="3613390" cy="336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/>
                </a:solidFill>
              </a:rPr>
              <a:t>KEY PAGE CHANGES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BF8BA3-B864-4921-97FD-3F8611312C4E}"/>
              </a:ext>
            </a:extLst>
          </p:cNvPr>
          <p:cNvGrpSpPr/>
          <p:nvPr/>
        </p:nvGrpSpPr>
        <p:grpSpPr>
          <a:xfrm>
            <a:off x="10258022" y="241789"/>
            <a:ext cx="845118" cy="832498"/>
            <a:chOff x="1616658" y="2472630"/>
            <a:chExt cx="482494" cy="4752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8195FD-E1A4-481A-A24B-52F206BA65FF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10F0D9-76B3-4F6F-B512-EFDFC40424FC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Graphic 30" descr="Single gear">
            <a:extLst>
              <a:ext uri="{FF2B5EF4-FFF2-40B4-BE49-F238E27FC236}">
                <a16:creationId xmlns:a16="http://schemas.microsoft.com/office/drawing/2014/main" id="{878C4B24-1AC4-4F58-AF4D-390ADC623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4806" y="1803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9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72136"/>
            <a:ext cx="2476627" cy="2715598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26908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The UX team has been talking about launching a new design, and this is an ideal time to test the concept on X page. 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This new concept has improvements in X. </a:t>
            </a:r>
            <a:r>
              <a:rPr lang="en-US" dirty="0"/>
              <a:t>Google announced that user experience will be a part of its algorithm in 2021, so we could get ahead of the competition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D7ED69-0535-4862-B820-48AB05FD0947}"/>
              </a:ext>
            </a:extLst>
          </p:cNvPr>
          <p:cNvSpPr/>
          <p:nvPr/>
        </p:nvSpPr>
        <p:spPr>
          <a:xfrm>
            <a:off x="3556000" y="2527300"/>
            <a:ext cx="8140700" cy="3378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illustrate your point.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B9D9C5-7987-4295-89FE-119EBBCA44AD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4C023-0421-45EA-80AF-E2E48FD53898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CB4230-5594-4773-AE0A-D22D647CCEC3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F58099-70CB-4961-A607-ED7850CD6A21}"/>
              </a:ext>
            </a:extLst>
          </p:cNvPr>
          <p:cNvSpPr txBox="1">
            <a:spLocks/>
          </p:cNvSpPr>
          <p:nvPr/>
        </p:nvSpPr>
        <p:spPr>
          <a:xfrm>
            <a:off x="8873886" y="1086687"/>
            <a:ext cx="3613390" cy="336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/>
                </a:solidFill>
              </a:rPr>
              <a:t>KEY PAGE CHANGES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D13858-AAC0-4B85-AFF6-82AAAC406B50}"/>
              </a:ext>
            </a:extLst>
          </p:cNvPr>
          <p:cNvGrpSpPr/>
          <p:nvPr/>
        </p:nvGrpSpPr>
        <p:grpSpPr>
          <a:xfrm>
            <a:off x="10258022" y="241789"/>
            <a:ext cx="845118" cy="832498"/>
            <a:chOff x="1616658" y="2472630"/>
            <a:chExt cx="482494" cy="4752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B5C4FD-3510-41AE-B69B-6FD9A6573960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EE0ACE9-BB29-40F9-8CAD-42255DB1D29B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Graphic 30" descr="Single gear">
            <a:extLst>
              <a:ext uri="{FF2B5EF4-FFF2-40B4-BE49-F238E27FC236}">
                <a16:creationId xmlns:a16="http://schemas.microsoft.com/office/drawing/2014/main" id="{C963C6E8-C74E-48E8-B6BB-5773B8F40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4806" y="1803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B76D51-D6E7-45C1-805A-DEC8EFE85CD2}"/>
              </a:ext>
            </a:extLst>
          </p:cNvPr>
          <p:cNvSpPr/>
          <p:nvPr/>
        </p:nvSpPr>
        <p:spPr>
          <a:xfrm>
            <a:off x="833583" y="2981660"/>
            <a:ext cx="2476627" cy="2715598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537FFD-C2E7-4855-9F74-0F24FB3D56D8}"/>
              </a:ext>
            </a:extLst>
          </p:cNvPr>
          <p:cNvSpPr/>
          <p:nvPr/>
        </p:nvSpPr>
        <p:spPr>
          <a:xfrm>
            <a:off x="775525" y="2936433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815206-A232-435A-8992-F0EF0E3D9D78}"/>
              </a:ext>
            </a:extLst>
          </p:cNvPr>
          <p:cNvSpPr/>
          <p:nvPr/>
        </p:nvSpPr>
        <p:spPr>
          <a:xfrm>
            <a:off x="3655025" y="3026072"/>
            <a:ext cx="2482850" cy="2652881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A3FDE-F5F4-4866-ADE9-900A0609B59A}"/>
              </a:ext>
            </a:extLst>
          </p:cNvPr>
          <p:cNvSpPr/>
          <p:nvPr/>
        </p:nvSpPr>
        <p:spPr>
          <a:xfrm>
            <a:off x="3599357" y="2914985"/>
            <a:ext cx="2467001" cy="269168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8E21A5-3B26-4905-996E-AFB4C5E7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2784C3-5726-4380-BB74-1F009721D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5B6754-5308-4BAF-9973-F772D95D1F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Our key pages were last updated in X 20XX. Updating the content and SEO targets for each represents a </a:t>
            </a:r>
            <a:r>
              <a:rPr lang="en-US" dirty="0">
                <a:solidFill>
                  <a:schemeClr val="accent6"/>
                </a:solidFill>
              </a:rPr>
              <a:t>XX MSV opportunity.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563AA6-FBA0-45B6-A195-A10D21DEDD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7425" y="2964212"/>
            <a:ext cx="2438575" cy="264054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The UX team has been talking about launching a new design, and this is an ideal time to test the concept on X page. 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This new concept has improvements in X. </a:t>
            </a:r>
            <a:r>
              <a:rPr lang="en-US" dirty="0"/>
              <a:t>Google announced that user experience will be a part of its algorithm in 2021, so we could get ahead of the competition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94C200-AB5E-4343-9DFD-AEB8E873FAEE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9E5F63-56C2-460D-BFD6-939FA01EB3C5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88D0CC-35CC-4A36-BCC3-2F62D3C162E1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2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E1AA7F2-5DD2-49B5-B6E1-DC762E63818C}"/>
              </a:ext>
            </a:extLst>
          </p:cNvPr>
          <p:cNvSpPr txBox="1">
            <a:spLocks/>
          </p:cNvSpPr>
          <p:nvPr/>
        </p:nvSpPr>
        <p:spPr>
          <a:xfrm>
            <a:off x="8873886" y="1086687"/>
            <a:ext cx="3613390" cy="336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/>
                </a:solidFill>
              </a:rPr>
              <a:t>KEY PAGE CHANGES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04D757-FE58-426D-96E2-42013CCEAA41}"/>
              </a:ext>
            </a:extLst>
          </p:cNvPr>
          <p:cNvGrpSpPr/>
          <p:nvPr/>
        </p:nvGrpSpPr>
        <p:grpSpPr>
          <a:xfrm>
            <a:off x="10258022" y="241789"/>
            <a:ext cx="845118" cy="832498"/>
            <a:chOff x="1616658" y="2472630"/>
            <a:chExt cx="482494" cy="4752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8F9FC4F-6BE9-43F8-AB08-6EBD5D4A1DAB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B0BF87A-0D0F-4192-A39F-2351896B8FD3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Graphic 36" descr="Single gear">
            <a:extLst>
              <a:ext uri="{FF2B5EF4-FFF2-40B4-BE49-F238E27FC236}">
                <a16:creationId xmlns:a16="http://schemas.microsoft.com/office/drawing/2014/main" id="{0236CC77-512B-4A08-B045-2BA2C7579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4806" y="180318"/>
            <a:ext cx="914400" cy="91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48EF5-B43E-44C7-B5EA-0DF898568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173" y="2616351"/>
            <a:ext cx="5089646" cy="33400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6AA461-FDC8-4180-A2CA-40EEC5703A86}"/>
              </a:ext>
            </a:extLst>
          </p:cNvPr>
          <p:cNvSpPr/>
          <p:nvPr/>
        </p:nvSpPr>
        <p:spPr>
          <a:xfrm>
            <a:off x="9587488" y="3141967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point. </a:t>
            </a:r>
          </a:p>
        </p:txBody>
      </p:sp>
    </p:spTree>
    <p:extLst>
      <p:ext uri="{BB962C8B-B14F-4D97-AF65-F5344CB8AC3E}">
        <p14:creationId xmlns:p14="http://schemas.microsoft.com/office/powerpoint/2010/main" val="5270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72135"/>
            <a:ext cx="2476627" cy="2715599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26908"/>
            <a:ext cx="2467001" cy="268928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80C0CF-1034-4D72-83AC-765318CA3532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We don’t rank for [topic], which has </a:t>
            </a:r>
            <a:r>
              <a:rPr lang="en-US" dirty="0">
                <a:solidFill>
                  <a:schemeClr val="accent6"/>
                </a:solidFill>
              </a:rPr>
              <a:t>X MSV, </a:t>
            </a:r>
            <a:r>
              <a:rPr lang="en-US" dirty="0"/>
              <a:t>and [competitive domain] owns </a:t>
            </a:r>
            <a:r>
              <a:rPr lang="en-US" dirty="0">
                <a:solidFill>
                  <a:schemeClr val="accent6"/>
                </a:solidFill>
              </a:rPr>
              <a:t>X% page 1 visibility.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1F940-241E-4419-A589-AE98EA6DAC58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C813FE-22C4-422B-A9F1-B5F579E1E487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94C3C0C-4712-453E-983A-90CAE11E7226}"/>
              </a:ext>
            </a:extLst>
          </p:cNvPr>
          <p:cNvSpPr txBox="1">
            <a:spLocks/>
          </p:cNvSpPr>
          <p:nvPr/>
        </p:nvSpPr>
        <p:spPr>
          <a:xfrm>
            <a:off x="9176157" y="1080347"/>
            <a:ext cx="3033452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NEW CONTENT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AF8BE7-8D05-481F-A726-E44810079FEF}"/>
              </a:ext>
            </a:extLst>
          </p:cNvPr>
          <p:cNvGrpSpPr/>
          <p:nvPr/>
        </p:nvGrpSpPr>
        <p:grpSpPr>
          <a:xfrm>
            <a:off x="10270324" y="235448"/>
            <a:ext cx="845118" cy="832498"/>
            <a:chOff x="1616658" y="2472630"/>
            <a:chExt cx="482494" cy="47528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01A15CC-241B-4D6D-9E5A-22114E992958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8BEA7C-64B9-4A43-B17E-4942A81CF02C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Graphic 29" descr="Zoom in">
            <a:extLst>
              <a:ext uri="{FF2B5EF4-FFF2-40B4-BE49-F238E27FC236}">
                <a16:creationId xmlns:a16="http://schemas.microsoft.com/office/drawing/2014/main" id="{67AF9631-AA59-48AE-B01D-938E3AB15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4631" y="251775"/>
            <a:ext cx="716505" cy="71650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3B68340-842F-47B2-8C85-08D03A3B804A}"/>
              </a:ext>
            </a:extLst>
          </p:cNvPr>
          <p:cNvSpPr/>
          <p:nvPr/>
        </p:nvSpPr>
        <p:spPr>
          <a:xfrm>
            <a:off x="3556000" y="2527300"/>
            <a:ext cx="8140700" cy="3378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point, such as Conductor’s Result Types.</a:t>
            </a:r>
          </a:p>
        </p:txBody>
      </p:sp>
    </p:spTree>
    <p:extLst>
      <p:ext uri="{BB962C8B-B14F-4D97-AF65-F5344CB8AC3E}">
        <p14:creationId xmlns:p14="http://schemas.microsoft.com/office/powerpoint/2010/main" val="27848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DAA3-54BE-DF48-B13A-4C05DBB74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8095"/>
            <a:ext cx="9144000" cy="2387600"/>
          </a:xfrm>
        </p:spPr>
        <p:txBody>
          <a:bodyPr/>
          <a:lstStyle/>
          <a:p>
            <a:r>
              <a:rPr lang="en-US" sz="4800" dirty="0"/>
              <a:t>Supporting Our Recovery: </a:t>
            </a:r>
            <a:br>
              <a:rPr lang="en-US" sz="4800" dirty="0"/>
            </a:br>
            <a:r>
              <a:rPr lang="en-US" sz="4800" dirty="0">
                <a:solidFill>
                  <a:schemeClr val="accent1"/>
                </a:solidFill>
              </a:rPr>
              <a:t>Updates To Our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1F0E4-DC41-AD40-B2A8-BC6DA51E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8609"/>
            <a:ext cx="9144000" cy="1655762"/>
          </a:xfrm>
        </p:spPr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Using SEO To [Regain Visibility, </a:t>
            </a:r>
            <a:br>
              <a:rPr lang="en-US" dirty="0">
                <a:latin typeface="+mn-lt"/>
                <a:cs typeface="Arial" panose="020B0604020202020204" pitchFamily="34" charset="0"/>
              </a:rPr>
            </a:br>
            <a:r>
              <a:rPr lang="en-US" dirty="0">
                <a:latin typeface="+mn-lt"/>
                <a:cs typeface="Arial" panose="020B0604020202020204" pitchFamily="34" charset="0"/>
              </a:rPr>
              <a:t>Gain Market Share, Drive Traffic]</a:t>
            </a:r>
          </a:p>
        </p:txBody>
      </p:sp>
    </p:spTree>
    <p:extLst>
      <p:ext uri="{BB962C8B-B14F-4D97-AF65-F5344CB8AC3E}">
        <p14:creationId xmlns:p14="http://schemas.microsoft.com/office/powerpoint/2010/main" val="10758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72136"/>
            <a:ext cx="2476627" cy="2715598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26908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We own about </a:t>
            </a:r>
            <a:r>
              <a:rPr lang="en-US" dirty="0">
                <a:solidFill>
                  <a:schemeClr val="accent3"/>
                </a:solidFill>
              </a:rPr>
              <a:t>X% of results </a:t>
            </a:r>
            <a:r>
              <a:rPr lang="en-US" dirty="0"/>
              <a:t>for [People Also Ask, Answer Boxes, Events] related to X topic. Creating content could lead to </a:t>
            </a:r>
            <a:r>
              <a:rPr lang="en-US" dirty="0">
                <a:solidFill>
                  <a:schemeClr val="accent3"/>
                </a:solidFill>
              </a:rPr>
              <a:t>[X% increase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in clicks, X% rank improvement]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B9D9C5-7987-4295-89FE-119EBBCA44AD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4C023-0421-45EA-80AF-E2E48FD53898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CB4230-5594-4773-AE0A-D22D647CCEC3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E2130DBB-CCBB-47B1-8478-9967A66F69DC}"/>
              </a:ext>
            </a:extLst>
          </p:cNvPr>
          <p:cNvSpPr txBox="1">
            <a:spLocks/>
          </p:cNvSpPr>
          <p:nvPr/>
        </p:nvSpPr>
        <p:spPr>
          <a:xfrm>
            <a:off x="9176157" y="1080347"/>
            <a:ext cx="3033452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NEW CONTENT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F62254-55FB-4323-965E-5EC1B564669F}"/>
              </a:ext>
            </a:extLst>
          </p:cNvPr>
          <p:cNvGrpSpPr/>
          <p:nvPr/>
        </p:nvGrpSpPr>
        <p:grpSpPr>
          <a:xfrm>
            <a:off x="10270324" y="235448"/>
            <a:ext cx="845118" cy="832498"/>
            <a:chOff x="1616658" y="2472630"/>
            <a:chExt cx="482494" cy="4752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4FC47C-5CFE-4C2F-85AE-F96BF7711F53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4A6E60E-78EE-43CD-8A08-A00729857000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Graphic 23" descr="Zoom in">
            <a:extLst>
              <a:ext uri="{FF2B5EF4-FFF2-40B4-BE49-F238E27FC236}">
                <a16:creationId xmlns:a16="http://schemas.microsoft.com/office/drawing/2014/main" id="{4C5297FE-9653-4D5D-B619-EA9BB6A16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4631" y="251775"/>
            <a:ext cx="716505" cy="71650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889145-DDA7-4656-9EBB-F8315939AD2B}"/>
              </a:ext>
            </a:extLst>
          </p:cNvPr>
          <p:cNvSpPr/>
          <p:nvPr/>
        </p:nvSpPr>
        <p:spPr>
          <a:xfrm>
            <a:off x="3556000" y="2527300"/>
            <a:ext cx="8140700" cy="3378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point, such as Conductor’s Result Types.</a:t>
            </a:r>
          </a:p>
        </p:txBody>
      </p:sp>
    </p:spTree>
    <p:extLst>
      <p:ext uri="{BB962C8B-B14F-4D97-AF65-F5344CB8AC3E}">
        <p14:creationId xmlns:p14="http://schemas.microsoft.com/office/powerpoint/2010/main" val="29327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3907A5-019D-4709-8CAC-8B6CF600126C}"/>
              </a:ext>
            </a:extLst>
          </p:cNvPr>
          <p:cNvSpPr/>
          <p:nvPr/>
        </p:nvSpPr>
        <p:spPr>
          <a:xfrm>
            <a:off x="833583" y="2981660"/>
            <a:ext cx="2476627" cy="2715598"/>
          </a:xfrm>
          <a:prstGeom prst="rect">
            <a:avLst/>
          </a:prstGeom>
          <a:solidFill>
            <a:schemeClr val="accent2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B39A54-1D31-4587-9B8A-633E318722E3}"/>
              </a:ext>
            </a:extLst>
          </p:cNvPr>
          <p:cNvSpPr/>
          <p:nvPr/>
        </p:nvSpPr>
        <p:spPr>
          <a:xfrm>
            <a:off x="775525" y="2936433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We only have </a:t>
            </a:r>
            <a:r>
              <a:rPr lang="en-US" dirty="0">
                <a:solidFill>
                  <a:schemeClr val="accent2"/>
                </a:solidFill>
              </a:rPr>
              <a:t>X question and answer pieces </a:t>
            </a:r>
            <a:r>
              <a:rPr lang="en-US" dirty="0"/>
              <a:t>on our site, whereas [competitor] has X Q&amp;A content, takes the content team X hours to create, is helpful for searchers, and is often leveraged by voice search.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7068C0-7A79-46BC-92FB-7382488A1A2C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7DBE0F-AB4D-4C86-A36D-3637AFD08EB4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2ACCFF-A34B-4002-81DD-331D767F8594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C2E793F6-9624-426D-BECB-2ADD3F80C085}"/>
              </a:ext>
            </a:extLst>
          </p:cNvPr>
          <p:cNvSpPr txBox="1">
            <a:spLocks/>
          </p:cNvSpPr>
          <p:nvPr/>
        </p:nvSpPr>
        <p:spPr>
          <a:xfrm>
            <a:off x="9176157" y="1080347"/>
            <a:ext cx="3033452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NEW CONTENT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A50F93-3904-4F78-AE83-6671BB032FB2}"/>
              </a:ext>
            </a:extLst>
          </p:cNvPr>
          <p:cNvGrpSpPr/>
          <p:nvPr/>
        </p:nvGrpSpPr>
        <p:grpSpPr>
          <a:xfrm>
            <a:off x="10270324" y="235448"/>
            <a:ext cx="845118" cy="832498"/>
            <a:chOff x="1616658" y="2472630"/>
            <a:chExt cx="482494" cy="4752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144538-D8C8-44D1-92B9-8EBC5AE1EC4D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CAE53F-969A-4711-B917-7E48A2ED7623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Graphic 26" descr="Zoom in">
            <a:extLst>
              <a:ext uri="{FF2B5EF4-FFF2-40B4-BE49-F238E27FC236}">
                <a16:creationId xmlns:a16="http://schemas.microsoft.com/office/drawing/2014/main" id="{D17FBAA1-4F84-4159-BAB6-FF3E2E1FB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4631" y="251775"/>
            <a:ext cx="716505" cy="7165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3D7BB4-0F48-438F-9786-5D30B450D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419" y="2936433"/>
            <a:ext cx="6220050" cy="17366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2A999-886D-404A-A78B-3FE6B349ABCE}"/>
              </a:ext>
            </a:extLst>
          </p:cNvPr>
          <p:cNvSpPr/>
          <p:nvPr/>
        </p:nvSpPr>
        <p:spPr>
          <a:xfrm>
            <a:off x="9176157" y="4168471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point, such as Conductor’s Result Types.</a:t>
            </a:r>
          </a:p>
        </p:txBody>
      </p:sp>
    </p:spTree>
    <p:extLst>
      <p:ext uri="{BB962C8B-B14F-4D97-AF65-F5344CB8AC3E}">
        <p14:creationId xmlns:p14="http://schemas.microsoft.com/office/powerpoint/2010/main" val="948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B76D51-D6E7-45C1-805A-DEC8EFE85CD2}"/>
              </a:ext>
            </a:extLst>
          </p:cNvPr>
          <p:cNvSpPr/>
          <p:nvPr/>
        </p:nvSpPr>
        <p:spPr>
          <a:xfrm>
            <a:off x="833583" y="2981660"/>
            <a:ext cx="2476627" cy="2715598"/>
          </a:xfrm>
          <a:prstGeom prst="rect">
            <a:avLst/>
          </a:prstGeom>
          <a:solidFill>
            <a:schemeClr val="accent1"/>
          </a:solidFill>
          <a:ln w="79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537FFD-C2E7-4855-9F74-0F24FB3D56D8}"/>
              </a:ext>
            </a:extLst>
          </p:cNvPr>
          <p:cNvSpPr/>
          <p:nvPr/>
        </p:nvSpPr>
        <p:spPr>
          <a:xfrm>
            <a:off x="775525" y="2936433"/>
            <a:ext cx="2467001" cy="268928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815206-A232-435A-8992-F0EF0E3D9D78}"/>
              </a:ext>
            </a:extLst>
          </p:cNvPr>
          <p:cNvSpPr/>
          <p:nvPr/>
        </p:nvSpPr>
        <p:spPr>
          <a:xfrm>
            <a:off x="3647405" y="3041312"/>
            <a:ext cx="2482850" cy="2652881"/>
          </a:xfrm>
          <a:prstGeom prst="rect">
            <a:avLst/>
          </a:prstGeom>
          <a:solidFill>
            <a:srgbClr val="00B585"/>
          </a:solidFill>
          <a:ln w="79375">
            <a:solidFill>
              <a:srgbClr val="00B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A3FDE-F5F4-4866-ADE9-900A0609B59A}"/>
              </a:ext>
            </a:extLst>
          </p:cNvPr>
          <p:cNvSpPr/>
          <p:nvPr/>
        </p:nvSpPr>
        <p:spPr>
          <a:xfrm>
            <a:off x="3599357" y="2914984"/>
            <a:ext cx="2467001" cy="272025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025D30-896F-433C-981C-6B7968DC9DE7}"/>
              </a:ext>
            </a:extLst>
          </p:cNvPr>
          <p:cNvSpPr/>
          <p:nvPr/>
        </p:nvSpPr>
        <p:spPr>
          <a:xfrm>
            <a:off x="6469346" y="2945414"/>
            <a:ext cx="2476627" cy="2746874"/>
          </a:xfrm>
          <a:prstGeom prst="rect">
            <a:avLst/>
          </a:prstGeom>
          <a:solidFill>
            <a:srgbClr val="A42EC3"/>
          </a:solidFill>
          <a:ln w="79375">
            <a:solidFill>
              <a:srgbClr val="A42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1D054C-59C5-47B7-9468-E3A879D5804D}"/>
              </a:ext>
            </a:extLst>
          </p:cNvPr>
          <p:cNvSpPr/>
          <p:nvPr/>
        </p:nvSpPr>
        <p:spPr>
          <a:xfrm>
            <a:off x="6441478" y="2914984"/>
            <a:ext cx="2467001" cy="272025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1CF0"/>
              </a:solidFill>
              <a:latin typeface="+mj-lt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8E21A5-3B26-4905-996E-AFB4C5E7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Type 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2784C3-5726-4380-BB74-1F009721D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5B6754-5308-4BAF-9973-F772D95D1F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We don’t rank for [topic], which has </a:t>
            </a:r>
            <a:r>
              <a:rPr lang="en-US" dirty="0">
                <a:solidFill>
                  <a:schemeClr val="accent6"/>
                </a:solidFill>
              </a:rPr>
              <a:t>X MSV, </a:t>
            </a:r>
            <a:r>
              <a:rPr lang="en-US" dirty="0"/>
              <a:t>and [competitive domain] owns </a:t>
            </a:r>
            <a:r>
              <a:rPr lang="en-US" dirty="0">
                <a:solidFill>
                  <a:schemeClr val="accent6"/>
                </a:solidFill>
              </a:rPr>
              <a:t>X% page 1 visibility.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563AA6-FBA0-45B6-A195-A10D21DEDD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7425" y="2994692"/>
            <a:ext cx="2438575" cy="2640549"/>
          </a:xfrm>
        </p:spPr>
        <p:txBody>
          <a:bodyPr/>
          <a:lstStyle/>
          <a:p>
            <a:r>
              <a:rPr lang="en-US" dirty="0"/>
              <a:t>We own about </a:t>
            </a:r>
            <a:r>
              <a:rPr lang="en-US" dirty="0">
                <a:solidFill>
                  <a:schemeClr val="accent3"/>
                </a:solidFill>
              </a:rPr>
              <a:t>X% of results </a:t>
            </a:r>
            <a:r>
              <a:rPr lang="en-US" dirty="0"/>
              <a:t>for [People Also Ask, Answer Boxes, Events] related to X topic. Creating content could lead to </a:t>
            </a:r>
            <a:r>
              <a:rPr lang="en-US" dirty="0">
                <a:solidFill>
                  <a:schemeClr val="accent3"/>
                </a:solidFill>
              </a:rPr>
              <a:t>[X% increase in clicks, X% rank improvement]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7EC9B7-22F9-4867-BAB8-0E5F77CF5C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We only have </a:t>
            </a:r>
            <a:r>
              <a:rPr lang="en-US" dirty="0">
                <a:solidFill>
                  <a:schemeClr val="accent2"/>
                </a:solidFill>
              </a:rPr>
              <a:t>X question and answer pieces </a:t>
            </a:r>
            <a:r>
              <a:rPr lang="en-US" dirty="0"/>
              <a:t>on our site, whereas [competitor] has X Q&amp;A content, takes the content team X hours to create, is helpful for searchers, and is often leveraged by voice search.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6AA461-FDC8-4180-A2CA-40EEC5703A86}"/>
              </a:ext>
            </a:extLst>
          </p:cNvPr>
          <p:cNvSpPr/>
          <p:nvPr/>
        </p:nvSpPr>
        <p:spPr>
          <a:xfrm>
            <a:off x="9235019" y="2761081"/>
            <a:ext cx="2502972" cy="181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diagram, example, or screenshot to illustrate your point, such as Conductor’s Result Types.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94C200-AB5E-4343-9DFD-AEB8E873FAEE}"/>
              </a:ext>
            </a:extLst>
          </p:cNvPr>
          <p:cNvSpPr/>
          <p:nvPr/>
        </p:nvSpPr>
        <p:spPr>
          <a:xfrm>
            <a:off x="0" y="6137370"/>
            <a:ext cx="3467100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9E5F63-56C2-460D-BFD6-939FA01EB3C5}"/>
              </a:ext>
            </a:extLst>
          </p:cNvPr>
          <p:cNvSpPr txBox="1"/>
          <p:nvPr/>
        </p:nvSpPr>
        <p:spPr>
          <a:xfrm>
            <a:off x="0" y="6126209"/>
            <a:ext cx="3467100" cy="646331"/>
          </a:xfrm>
          <a:prstGeom prst="rect">
            <a:avLst/>
          </a:prstGeom>
          <a:noFill/>
        </p:spPr>
        <p:txBody>
          <a:bodyPr wrap="square" rIns="182880">
            <a:spAutoFit/>
          </a:bodyPr>
          <a:lstStyle/>
          <a:p>
            <a:pPr marL="0" indent="0" algn="ctr">
              <a:buNone/>
            </a:pPr>
            <a:r>
              <a:rPr lang="en-US" dirty="0"/>
              <a:t>[Include justification/reasoning for your recommendation]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88D0CC-35CC-4A36-BCC3-2F62D3C162E1}"/>
              </a:ext>
            </a:extLst>
          </p:cNvPr>
          <p:cNvSpPr/>
          <p:nvPr/>
        </p:nvSpPr>
        <p:spPr>
          <a:xfrm>
            <a:off x="0" y="3648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2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4F739CBA-939D-47D6-8309-232A9840546F}"/>
              </a:ext>
            </a:extLst>
          </p:cNvPr>
          <p:cNvSpPr txBox="1">
            <a:spLocks/>
          </p:cNvSpPr>
          <p:nvPr/>
        </p:nvSpPr>
        <p:spPr>
          <a:xfrm>
            <a:off x="9176157" y="1080347"/>
            <a:ext cx="3033452" cy="322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NEW CONTENT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2204AB-3591-4481-BB04-09A795651DFD}"/>
              </a:ext>
            </a:extLst>
          </p:cNvPr>
          <p:cNvGrpSpPr/>
          <p:nvPr/>
        </p:nvGrpSpPr>
        <p:grpSpPr>
          <a:xfrm>
            <a:off x="10270324" y="235448"/>
            <a:ext cx="845118" cy="832498"/>
            <a:chOff x="1616658" y="2472630"/>
            <a:chExt cx="482494" cy="4752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58F4D48-4A04-474A-B4C0-B335A6279043}"/>
                </a:ext>
              </a:extLst>
            </p:cNvPr>
            <p:cNvSpPr/>
            <p:nvPr/>
          </p:nvSpPr>
          <p:spPr>
            <a:xfrm>
              <a:off x="1660239" y="2509424"/>
              <a:ext cx="438913" cy="438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2566857-ADD8-449E-8DFF-3A7BA55BA231}"/>
                </a:ext>
              </a:extLst>
            </p:cNvPr>
            <p:cNvSpPr/>
            <p:nvPr/>
          </p:nvSpPr>
          <p:spPr>
            <a:xfrm>
              <a:off x="1616658" y="2472630"/>
              <a:ext cx="438913" cy="438495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Graphic 36" descr="Zoom in">
            <a:extLst>
              <a:ext uri="{FF2B5EF4-FFF2-40B4-BE49-F238E27FC236}">
                <a16:creationId xmlns:a16="http://schemas.microsoft.com/office/drawing/2014/main" id="{8790A553-E3CE-4B93-9791-CC276C0B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4631" y="251775"/>
            <a:ext cx="716505" cy="7165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0D1C365-E497-4B2C-95D0-516C80108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157" y="4819651"/>
            <a:ext cx="2886956" cy="80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0AE387BC-16B2-4A31-A287-1FB1128C3740}"/>
              </a:ext>
            </a:extLst>
          </p:cNvPr>
          <p:cNvSpPr/>
          <p:nvPr/>
        </p:nvSpPr>
        <p:spPr>
          <a:xfrm>
            <a:off x="429983" y="2812265"/>
            <a:ext cx="541564" cy="5061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277DEE-63E6-4EA5-B900-D708087A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34257"/>
            <a:ext cx="5448300" cy="456654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b="1" dirty="0">
                <a:solidFill>
                  <a:schemeClr val="accent1"/>
                </a:solidFill>
              </a:rPr>
              <a:t>Starting in April, the team made timely changes to help our customers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2800" dirty="0"/>
              <a:t>Updated Our Google </a:t>
            </a:r>
            <a:br>
              <a:rPr lang="en-US" sz="2800" dirty="0"/>
            </a:br>
            <a:r>
              <a:rPr lang="en-US" sz="2800" dirty="0"/>
              <a:t>My Business Profile</a:t>
            </a:r>
            <a:br>
              <a:rPr lang="en-US" sz="2800" dirty="0"/>
            </a:br>
            <a:endParaRPr lang="en-US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50D655-D7E5-40C8-828D-CFD2204D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Made the Highest Priority Updates Quickly</a:t>
            </a:r>
          </a:p>
        </p:txBody>
      </p:sp>
      <p:pic>
        <p:nvPicPr>
          <p:cNvPr id="10" name="Content Placeholder 6" descr="Example: GMB Screenshot for your business">
            <a:extLst>
              <a:ext uri="{FF2B5EF4-FFF2-40B4-BE49-F238E27FC236}">
                <a16:creationId xmlns:a16="http://schemas.microsoft.com/office/drawing/2014/main" id="{E8FCECAD-D333-4505-90F8-5F8B29EDD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568" y="549104"/>
            <a:ext cx="5271662" cy="5612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51D76E-4654-4A57-B2B7-E50AC7F0C09F}"/>
              </a:ext>
            </a:extLst>
          </p:cNvPr>
          <p:cNvSpPr txBox="1"/>
          <p:nvPr/>
        </p:nvSpPr>
        <p:spPr>
          <a:xfrm>
            <a:off x="6482568" y="6220832"/>
            <a:ext cx="35300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[Update this screenshot with an example of a change you’ve made]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184B26-5D41-405F-908E-6927C356B9E1}"/>
              </a:ext>
            </a:extLst>
          </p:cNvPr>
          <p:cNvSpPr txBox="1"/>
          <p:nvPr/>
        </p:nvSpPr>
        <p:spPr>
          <a:xfrm>
            <a:off x="501744" y="3803880"/>
            <a:ext cx="4372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800" dirty="0"/>
              <a:t>Now it’s easy for customers </a:t>
            </a:r>
            <a:br>
              <a:rPr lang="en-US" sz="1800" dirty="0"/>
            </a:br>
            <a:r>
              <a:rPr lang="en-US" sz="1800" dirty="0"/>
              <a:t>to see our [revised hours, location change, etc.]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F46602-9440-4A73-94C3-5A81C71CE61B}"/>
              </a:ext>
            </a:extLst>
          </p:cNvPr>
          <p:cNvSpPr/>
          <p:nvPr/>
        </p:nvSpPr>
        <p:spPr>
          <a:xfrm>
            <a:off x="0" y="6332220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5916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A1B1FF3-730C-41FF-8B44-5A3E7DDA2856}"/>
              </a:ext>
            </a:extLst>
          </p:cNvPr>
          <p:cNvSpPr/>
          <p:nvPr/>
        </p:nvSpPr>
        <p:spPr>
          <a:xfrm>
            <a:off x="417626" y="2812265"/>
            <a:ext cx="541564" cy="506186"/>
          </a:xfrm>
          <a:prstGeom prst="ellipse">
            <a:avLst/>
          </a:prstGeom>
          <a:solidFill>
            <a:srgbClr val="00B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3F2BB-EB0F-43DB-BAD7-C4E92B50B9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2AF51-C719-47E9-B16A-7FD083458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50D655-D7E5-40C8-828D-CFD2204D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Made the Highest Priority Updates Quickly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1C1AAD-59A6-4FBD-8931-87B7AA59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367" y="1138710"/>
            <a:ext cx="7092947" cy="4433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C69935-4045-4E00-A1E6-E20B376B4996}"/>
              </a:ext>
            </a:extLst>
          </p:cNvPr>
          <p:cNvSpPr txBox="1"/>
          <p:nvPr/>
        </p:nvSpPr>
        <p:spPr>
          <a:xfrm>
            <a:off x="6482568" y="6220832"/>
            <a:ext cx="35300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[Update this screenshot with an example of a change you’ve made]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0B65AE-FA33-4376-8299-B20382663E29}"/>
              </a:ext>
            </a:extLst>
          </p:cNvPr>
          <p:cNvSpPr/>
          <p:nvPr/>
        </p:nvSpPr>
        <p:spPr>
          <a:xfrm>
            <a:off x="0" y="6332220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277DEE-63E6-4EA5-B900-D708087A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34257"/>
            <a:ext cx="5407479" cy="456654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b="1" dirty="0">
                <a:solidFill>
                  <a:schemeClr val="accent1"/>
                </a:solidFill>
              </a:rPr>
              <a:t>Starting in April, the team made timely changes to help our customers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 startAt="2"/>
            </a:pPr>
            <a:r>
              <a:rPr lang="en-US" sz="2800" dirty="0"/>
              <a:t>Created and shared content </a:t>
            </a:r>
            <a:br>
              <a:rPr lang="en-US" sz="2800" dirty="0"/>
            </a:br>
            <a:r>
              <a:rPr lang="en-US" sz="2800" dirty="0"/>
              <a:t>[include link] that explains how </a:t>
            </a:r>
            <a:br>
              <a:rPr lang="en-US" sz="2800" dirty="0"/>
            </a:br>
            <a:r>
              <a:rPr lang="en-US" sz="2800" dirty="0"/>
              <a:t>we’re responding to COVID 19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Note</a:t>
            </a:r>
            <a:r>
              <a:rPr lang="en-US" sz="1800" dirty="0"/>
              <a:t>: This page has seen XX in </a:t>
            </a:r>
            <a:br>
              <a:rPr lang="en-US" sz="1800" dirty="0"/>
            </a:br>
            <a:r>
              <a:rPr lang="en-US" sz="1800" dirty="0"/>
              <a:t>traffic over the last 2 months </a:t>
            </a:r>
            <a:br>
              <a:rPr lang="en-US" sz="1800" dirty="0"/>
            </a:br>
            <a:r>
              <a:rPr lang="en-US" sz="1800" dirty="0"/>
              <a:t>[add comparison to other pages </a:t>
            </a:r>
            <a:br>
              <a:rPr lang="en-US" sz="1800" dirty="0"/>
            </a:br>
            <a:r>
              <a:rPr lang="en-US" sz="1800" dirty="0"/>
              <a:t>if relevant]</a:t>
            </a:r>
          </a:p>
          <a:p>
            <a:pPr marL="457200" indent="-457200">
              <a:buFont typeface="+mj-lt"/>
              <a:buAutoNum type="arabicPeriod" startAt="2"/>
            </a:pPr>
            <a:endParaRPr lang="en-US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A1B1FF3-730C-41FF-8B44-5A3E7DDA2856}"/>
              </a:ext>
            </a:extLst>
          </p:cNvPr>
          <p:cNvSpPr/>
          <p:nvPr/>
        </p:nvSpPr>
        <p:spPr>
          <a:xfrm>
            <a:off x="417626" y="2812265"/>
            <a:ext cx="541564" cy="506186"/>
          </a:xfrm>
          <a:prstGeom prst="ellipse">
            <a:avLst/>
          </a:prstGeom>
          <a:solidFill>
            <a:srgbClr val="A42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277DEE-63E6-4EA5-B900-D708087A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834257"/>
            <a:ext cx="5489121" cy="456654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b="1" dirty="0">
                <a:solidFill>
                  <a:schemeClr val="accent1"/>
                </a:solidFill>
              </a:rPr>
              <a:t>Starting in April, the team made timely changes to help our customers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 startAt="3"/>
            </a:pPr>
            <a:r>
              <a:rPr lang="en-US" sz="2800" dirty="0"/>
              <a:t>Updated our events with the latest information</a:t>
            </a:r>
          </a:p>
          <a:p>
            <a:pPr marL="457200" indent="-457200">
              <a:buFont typeface="+mj-lt"/>
              <a:buAutoNum type="arabicPeriod" startAt="3"/>
            </a:pPr>
            <a:endParaRPr lang="en-US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50D655-D7E5-40C8-828D-CFD2204D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Made the Highest Priority Updates Quickly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B71D0A-E4C5-475B-A9F6-901F1E395EE3}"/>
              </a:ext>
            </a:extLst>
          </p:cNvPr>
          <p:cNvGrpSpPr/>
          <p:nvPr/>
        </p:nvGrpSpPr>
        <p:grpSpPr>
          <a:xfrm>
            <a:off x="6448041" y="334735"/>
            <a:ext cx="5367286" cy="5649686"/>
            <a:chOff x="6207581" y="204107"/>
            <a:chExt cx="5832657" cy="6139542"/>
          </a:xfrm>
        </p:grpSpPr>
        <p:pic>
          <p:nvPicPr>
            <p:cNvPr id="14" name="Picture 13" descr="The inside of a building&#10;&#10;Description automatically generated">
              <a:extLst>
                <a:ext uri="{FF2B5EF4-FFF2-40B4-BE49-F238E27FC236}">
                  <a16:creationId xmlns:a16="http://schemas.microsoft.com/office/drawing/2014/main" id="{6E5378AD-666C-49C9-8C55-4F980FD9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7581" y="204107"/>
              <a:ext cx="5826939" cy="2298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5229ABC-F3CD-4559-A280-B75573989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7581" y="2558948"/>
              <a:ext cx="5832657" cy="37847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40B545-102D-4AA8-BAF5-8964CC00BF63}"/>
              </a:ext>
            </a:extLst>
          </p:cNvPr>
          <p:cNvSpPr txBox="1"/>
          <p:nvPr/>
        </p:nvSpPr>
        <p:spPr>
          <a:xfrm>
            <a:off x="6482568" y="6220832"/>
            <a:ext cx="35300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[Update this screenshot with an example of a change you’ve made]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A472B-6F93-4935-ADC0-492FF166B15A}"/>
              </a:ext>
            </a:extLst>
          </p:cNvPr>
          <p:cNvSpPr/>
          <p:nvPr/>
        </p:nvSpPr>
        <p:spPr>
          <a:xfrm>
            <a:off x="0" y="6332220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41750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DB0BB92-120C-4CC3-8F46-4F266F81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Made the Highest Priority Updates Quickly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8F5F92-B0F2-47C9-8565-6F7AD4C41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/>
              <a:t>Starting in April, the team made timely changes to help our customers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5F2B349-F024-4356-9864-24C978E056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Updated Our Google 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My Business Profile</a:t>
            </a:r>
          </a:p>
          <a:p>
            <a:r>
              <a:rPr lang="en-US" sz="1600" dirty="0"/>
              <a:t>Now it’s easy for customers </a:t>
            </a:r>
            <a:br>
              <a:rPr lang="en-US" sz="1600" dirty="0"/>
            </a:br>
            <a:r>
              <a:rPr lang="en-US" sz="1600" dirty="0"/>
              <a:t>to see our [revised hours, location change, etc.]</a:t>
            </a:r>
            <a:endParaRPr lang="en-US" sz="12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C0C57A-E5B5-497E-BA41-F7064E9F42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B585"/>
                </a:solidFill>
              </a:rPr>
              <a:t>Created and shared content </a:t>
            </a:r>
            <a:br>
              <a:rPr lang="en-US" sz="1800" dirty="0">
                <a:solidFill>
                  <a:srgbClr val="00B585"/>
                </a:solidFill>
              </a:rPr>
            </a:br>
            <a:r>
              <a:rPr lang="en-US" sz="1800" dirty="0">
                <a:solidFill>
                  <a:srgbClr val="00B585"/>
                </a:solidFill>
              </a:rPr>
              <a:t>[include link] that explains how we’re responding to COVID 19</a:t>
            </a:r>
          </a:p>
          <a:p>
            <a:r>
              <a:rPr lang="en-US" dirty="0"/>
              <a:t>Note: This page has seen XX in </a:t>
            </a:r>
            <a:br>
              <a:rPr lang="en-US" dirty="0"/>
            </a:br>
            <a:r>
              <a:rPr lang="en-US" dirty="0"/>
              <a:t>traffic over the last 2 months </a:t>
            </a:r>
            <a:br>
              <a:rPr lang="en-US" dirty="0"/>
            </a:br>
            <a:r>
              <a:rPr lang="en-US" dirty="0"/>
              <a:t>[add comparison to other pages </a:t>
            </a:r>
            <a:br>
              <a:rPr lang="en-US" dirty="0"/>
            </a:br>
            <a:r>
              <a:rPr lang="en-US" dirty="0"/>
              <a:t>if relevant]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908486C-8C4B-4A88-A7E5-17C706A8BD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A42EC3"/>
                </a:solidFill>
              </a:rPr>
              <a:t>Updated our events with </a:t>
            </a:r>
            <a:br>
              <a:rPr lang="en-US" sz="1800" dirty="0">
                <a:solidFill>
                  <a:srgbClr val="A42EC3"/>
                </a:solidFill>
              </a:rPr>
            </a:br>
            <a:r>
              <a:rPr lang="en-US" sz="1800" dirty="0">
                <a:solidFill>
                  <a:srgbClr val="A42EC3"/>
                </a:solidFill>
              </a:rPr>
              <a:t>the latest information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32C538-CEA4-4710-9B6E-8B6DFBD421A0}"/>
              </a:ext>
            </a:extLst>
          </p:cNvPr>
          <p:cNvSpPr/>
          <p:nvPr/>
        </p:nvSpPr>
        <p:spPr>
          <a:xfrm>
            <a:off x="0" y="6332220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7594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DB0BB92-120C-4CC3-8F46-4F266F81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Made the Highest Priority Updates Quickly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8F5F92-B0F2-47C9-8565-6F7AD4C41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/>
              <a:t>Starting in April, the team made timely changes to help our customers</a:t>
            </a:r>
          </a:p>
        </p:txBody>
      </p:sp>
      <p:pic>
        <p:nvPicPr>
          <p:cNvPr id="19" name="Content Placeholder 6" descr="Example: GMB Screenshot for your business">
            <a:extLst>
              <a:ext uri="{FF2B5EF4-FFF2-40B4-BE49-F238E27FC236}">
                <a16:creationId xmlns:a16="http://schemas.microsoft.com/office/drawing/2014/main" id="{99F1F4BB-DA26-4CA1-97F4-0A1DE0AFB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48" y="2228772"/>
            <a:ext cx="3560592" cy="37910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082CE8-BF90-4275-A030-0BF0CCDE8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680" y="3574186"/>
            <a:ext cx="4832600" cy="30207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EA63EAA-34B2-46B6-BF55-F3A87087AA5B}"/>
              </a:ext>
            </a:extLst>
          </p:cNvPr>
          <p:cNvGrpSpPr/>
          <p:nvPr/>
        </p:nvGrpSpPr>
        <p:grpSpPr>
          <a:xfrm>
            <a:off x="8307321" y="2213346"/>
            <a:ext cx="3601533" cy="3791028"/>
            <a:chOff x="6207581" y="204107"/>
            <a:chExt cx="5832657" cy="6139542"/>
          </a:xfrm>
        </p:grpSpPr>
        <p:pic>
          <p:nvPicPr>
            <p:cNvPr id="22" name="Picture 21" descr="The inside of a building&#10;&#10;Description automatically generated">
              <a:extLst>
                <a:ext uri="{FF2B5EF4-FFF2-40B4-BE49-F238E27FC236}">
                  <a16:creationId xmlns:a16="http://schemas.microsoft.com/office/drawing/2014/main" id="{03427B85-E5EC-4A51-AA6C-B384AD9C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7581" y="204107"/>
              <a:ext cx="5826939" cy="2298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784A737-538C-4EB3-827C-1C041E4E9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7581" y="2558948"/>
              <a:ext cx="5832657" cy="37847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883B61B-2794-4497-9CB8-89FCE54104CC}"/>
              </a:ext>
            </a:extLst>
          </p:cNvPr>
          <p:cNvSpPr txBox="1"/>
          <p:nvPr/>
        </p:nvSpPr>
        <p:spPr>
          <a:xfrm>
            <a:off x="4495534" y="3482741"/>
            <a:ext cx="356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COVID 19 Response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737C97-AEDB-46EC-ABA4-8A05637330DB}"/>
              </a:ext>
            </a:extLst>
          </p:cNvPr>
          <p:cNvSpPr txBox="1"/>
          <p:nvPr/>
        </p:nvSpPr>
        <p:spPr>
          <a:xfrm>
            <a:off x="683748" y="1886124"/>
            <a:ext cx="356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Google My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  <a:t>Business Profile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8D76BC-2470-46F0-85B2-C75CF829781B}"/>
              </a:ext>
            </a:extLst>
          </p:cNvPr>
          <p:cNvSpPr txBox="1"/>
          <p:nvPr/>
        </p:nvSpPr>
        <p:spPr>
          <a:xfrm>
            <a:off x="8208526" y="1846126"/>
            <a:ext cx="356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Updated Events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32C538-CEA4-4710-9B6E-8B6DFBD421A0}"/>
              </a:ext>
            </a:extLst>
          </p:cNvPr>
          <p:cNvSpPr/>
          <p:nvPr/>
        </p:nvSpPr>
        <p:spPr>
          <a:xfrm>
            <a:off x="0" y="6332220"/>
            <a:ext cx="1120140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5229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508D3B-59AE-F24A-9CAB-D896ADB47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78" y="2833007"/>
            <a:ext cx="10554822" cy="3627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67C49B-F6DC-4EEE-AD0E-84FB4F33938B}"/>
              </a:ext>
            </a:extLst>
          </p:cNvPr>
          <p:cNvSpPr/>
          <p:nvPr/>
        </p:nvSpPr>
        <p:spPr>
          <a:xfrm>
            <a:off x="9325657" y="4183520"/>
            <a:ext cx="2866344" cy="1580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Performance Update: [Include a headline summarizing what has happened since March]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dirty="0"/>
              <a:t>[Optional: Use this space to include additional information]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1B544-4D04-4AE7-8A83-5E6495125151}"/>
              </a:ext>
            </a:extLst>
          </p:cNvPr>
          <p:cNvSpPr txBox="1"/>
          <p:nvPr/>
        </p:nvSpPr>
        <p:spPr>
          <a:xfrm>
            <a:off x="9325656" y="4232505"/>
            <a:ext cx="24635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[Use this space to include a screenshot of your reporting, focusing on changes in traffic, leads, or revenue.] </a:t>
            </a:r>
          </a:p>
        </p:txBody>
      </p:sp>
    </p:spTree>
    <p:extLst>
      <p:ext uri="{BB962C8B-B14F-4D97-AF65-F5344CB8AC3E}">
        <p14:creationId xmlns:p14="http://schemas.microsoft.com/office/powerpoint/2010/main" val="11984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80C0CF-1034-4D72-83AC-765318CA3532}"/>
              </a:ext>
            </a:extLst>
          </p:cNvPr>
          <p:cNvSpPr/>
          <p:nvPr/>
        </p:nvSpPr>
        <p:spPr>
          <a:xfrm>
            <a:off x="2720" y="5528447"/>
            <a:ext cx="3634091" cy="734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97CF5-51BF-504B-ACBF-F8909633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Win [Update to summarize any big wins you’ve seen with other channels]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3BF41-7395-254F-82BE-686B94C12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1933353"/>
            <a:ext cx="11201400" cy="508000"/>
          </a:xfrm>
        </p:spPr>
        <p:txBody>
          <a:bodyPr/>
          <a:lstStyle/>
          <a:p>
            <a:r>
              <a:rPr lang="en-US" dirty="0"/>
              <a:t>[Optional: Use this space to include additional information]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73C77-5F4B-497F-8520-D98B6FEB95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Partnered with paid search to [launch test, drive traffic to relevant content, adapt to reduced budget], resulting in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[X% increase in visibility,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$X saved budget]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E05A401-2868-4293-B4F9-05FBF82F60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accent3"/>
                </a:solidFill>
              </a:rPr>
              <a:t>Supported lost paid </a:t>
            </a:r>
            <a:br>
              <a:rPr lang="en-US" sz="1600" dirty="0">
                <a:solidFill>
                  <a:schemeClr val="accent3"/>
                </a:solidFill>
              </a:rPr>
            </a:br>
            <a:r>
              <a:rPr lang="en-US" sz="1600" dirty="0">
                <a:solidFill>
                  <a:schemeClr val="accent3"/>
                </a:solidFill>
              </a:rPr>
              <a:t>traffic and leads </a:t>
            </a:r>
            <a:r>
              <a:rPr lang="en-US" sz="1600" dirty="0"/>
              <a:t>by [creating page, </a:t>
            </a:r>
            <a:br>
              <a:rPr lang="en-US" sz="1600" dirty="0"/>
            </a:br>
            <a:r>
              <a:rPr lang="en-US" sz="1600" dirty="0"/>
              <a:t>re-optimizing content]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757CF0-219A-4487-81C4-C1F5C225E6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/>
              <a:t>Partnered with social to [launch/update content], leading </a:t>
            </a:r>
            <a:r>
              <a:rPr lang="en-US" sz="1600" dirty="0">
                <a:solidFill>
                  <a:schemeClr val="accent2"/>
                </a:solidFill>
              </a:rPr>
              <a:t>to [X% increase in page views, X% increase in daily mentions]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1F940-241E-4419-A589-AE98EA6DAC58}"/>
              </a:ext>
            </a:extLst>
          </p:cNvPr>
          <p:cNvSpPr txBox="1"/>
          <p:nvPr/>
        </p:nvSpPr>
        <p:spPr>
          <a:xfrm>
            <a:off x="2720" y="5567639"/>
            <a:ext cx="3634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dirty="0"/>
              <a:t>Update this section to reflect how you’ve partnered with others.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FD74F2-A85B-4053-971F-AFF3F00E1D95}"/>
              </a:ext>
            </a:extLst>
          </p:cNvPr>
          <p:cNvSpPr/>
          <p:nvPr/>
        </p:nvSpPr>
        <p:spPr>
          <a:xfrm>
            <a:off x="8975591" y="2628900"/>
            <a:ext cx="3022445" cy="355022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this space to include a screenshot of analytics, updated or new content, social engagement, etc.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73D9ED-D0EF-492A-8242-F2B3AE9E24D7}"/>
              </a:ext>
            </a:extLst>
          </p:cNvPr>
          <p:cNvSpPr/>
          <p:nvPr/>
        </p:nvSpPr>
        <p:spPr>
          <a:xfrm>
            <a:off x="-1" y="6332220"/>
            <a:ext cx="3636813" cy="525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 with screenshot to share</a:t>
            </a:r>
          </a:p>
        </p:txBody>
      </p:sp>
    </p:spTree>
    <p:extLst>
      <p:ext uri="{BB962C8B-B14F-4D97-AF65-F5344CB8AC3E}">
        <p14:creationId xmlns:p14="http://schemas.microsoft.com/office/powerpoint/2010/main" val="31581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onductor">
      <a:dk1>
        <a:srgbClr val="000000"/>
      </a:dk1>
      <a:lt1>
        <a:srgbClr val="FFFFFF"/>
      </a:lt1>
      <a:dk2>
        <a:srgbClr val="404140"/>
      </a:dk2>
      <a:lt2>
        <a:srgbClr val="EFEFEF"/>
      </a:lt2>
      <a:accent1>
        <a:srgbClr val="89C32E"/>
      </a:accent1>
      <a:accent2>
        <a:srgbClr val="A32EC3"/>
      </a:accent2>
      <a:accent3>
        <a:srgbClr val="66C9B2"/>
      </a:accent3>
      <a:accent4>
        <a:srgbClr val="B2E032"/>
      </a:accent4>
      <a:accent5>
        <a:srgbClr val="5D2C96"/>
      </a:accent5>
      <a:accent6>
        <a:srgbClr val="70AD47"/>
      </a:accent6>
      <a:hlink>
        <a:srgbClr val="00B585"/>
      </a:hlink>
      <a:folHlink>
        <a:srgbClr val="4845B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7994</TotalTime>
  <Words>1915</Words>
  <Application>Microsoft Macintosh PowerPoint</Application>
  <PresentationFormat>Widescreen</PresentationFormat>
  <Paragraphs>176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Franklin Gothic Book</vt:lpstr>
      <vt:lpstr>Franklin Gothic Medium</vt:lpstr>
      <vt:lpstr>Impact</vt:lpstr>
      <vt:lpstr>Office Theme</vt:lpstr>
      <vt:lpstr>How To Use This Template</vt:lpstr>
      <vt:lpstr>Supporting Our Recovery:  Updates To Our Strategy</vt:lpstr>
      <vt:lpstr>We Made the Highest Priority Updates Quickly</vt:lpstr>
      <vt:lpstr>We Made the Highest Priority Updates Quickly</vt:lpstr>
      <vt:lpstr>We Made the Highest Priority Updates Quickly</vt:lpstr>
      <vt:lpstr>We Made the Highest Priority Updates Quickly</vt:lpstr>
      <vt:lpstr>We Made the Highest Priority Updates Quickly</vt:lpstr>
      <vt:lpstr>Site Performance Update: [Include a headline summarizing what has happened since March]</vt:lpstr>
      <vt:lpstr>Cross-Channel Win [Update to summarize any big wins you’ve seen with other channels]</vt:lpstr>
      <vt:lpstr>Cross-Channel Win [Update to summarize any big wins you’ve seen with other channels]</vt:lpstr>
      <vt:lpstr>Up Next: Changes to Make a Big Impact  and Prepare for the Future</vt:lpstr>
      <vt:lpstr>Update Type 1</vt:lpstr>
      <vt:lpstr>Update Type 1</vt:lpstr>
      <vt:lpstr>Update Type 1</vt:lpstr>
      <vt:lpstr>Update Type 1</vt:lpstr>
      <vt:lpstr>Update Type 2</vt:lpstr>
      <vt:lpstr>Update Type 2</vt:lpstr>
      <vt:lpstr>Update Type 2</vt:lpstr>
      <vt:lpstr>Update Type 3</vt:lpstr>
      <vt:lpstr>Update Type 3</vt:lpstr>
      <vt:lpstr>Update Type 3</vt:lpstr>
      <vt:lpstr>Update Type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Allie Bhutani</dc:creator>
  <cp:lastModifiedBy>Ashley Astolfi</cp:lastModifiedBy>
  <cp:revision>397</cp:revision>
  <dcterms:created xsi:type="dcterms:W3CDTF">2018-07-23T21:28:02Z</dcterms:created>
  <dcterms:modified xsi:type="dcterms:W3CDTF">2020-07-09T22:56:02Z</dcterms:modified>
</cp:coreProperties>
</file>