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57" r:id="rId5"/>
    <p:sldMasterId id="2147483758" r:id="rId6"/>
    <p:sldMasterId id="214748375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embeddedFontLst>
    <p:embeddedFont>
      <p:font typeface="Libre Franklin"/>
      <p:regular r:id="rId49"/>
      <p:bold r:id="rId50"/>
      <p:italic r:id="rId51"/>
      <p:boldItalic r:id="rId52"/>
    </p:embeddedFont>
    <p:embeddedFont>
      <p:font typeface="Bebas Neue"/>
      <p:regular r:id="rId53"/>
    </p:embeddedFont>
    <p:embeddedFont>
      <p:font typeface="Libre Franklin Medium"/>
      <p:regular r:id="rId54"/>
      <p:bold r:id="rId55"/>
      <p:italic r:id="rId56"/>
      <p:boldItalic r:id="rId57"/>
    </p:embeddedFont>
    <p:embeddedFont>
      <p:font typeface="Nunito Sans SemiBold"/>
      <p:regular r:id="rId58"/>
      <p:bold r:id="rId59"/>
      <p:italic r:id="rId60"/>
      <p:boldItalic r:id="rId61"/>
    </p:embeddedFont>
    <p:embeddedFont>
      <p:font typeface="Nunito Sans"/>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31AF75-4D87-45B3-8CB4-FE51EE613B41}">
  <a:tblStyle styleId="{F031AF75-4D87-45B3-8CB4-FE51EE613B4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font" Target="fonts/LibreFranklin-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NunitoSans-regular.fntdata"/><Relationship Id="rId61" Type="http://schemas.openxmlformats.org/officeDocument/2006/relationships/font" Target="fonts/NunitoSansSemiBold-boldItalic.fntdata"/><Relationship Id="rId20" Type="http://schemas.openxmlformats.org/officeDocument/2006/relationships/slide" Target="slides/slide12.xml"/><Relationship Id="rId64" Type="http://schemas.openxmlformats.org/officeDocument/2006/relationships/font" Target="fonts/NunitoSans-italic.fntdata"/><Relationship Id="rId63" Type="http://schemas.openxmlformats.org/officeDocument/2006/relationships/font" Target="fonts/NunitoSans-bold.fntdata"/><Relationship Id="rId22" Type="http://schemas.openxmlformats.org/officeDocument/2006/relationships/slide" Target="slides/slide14.xml"/><Relationship Id="rId21" Type="http://schemas.openxmlformats.org/officeDocument/2006/relationships/slide" Target="slides/slide13.xml"/><Relationship Id="rId65" Type="http://schemas.openxmlformats.org/officeDocument/2006/relationships/font" Target="fonts/NunitoSans-boldItalic.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NunitoSansSemiBold-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ibreFranklin-italic.fntdata"/><Relationship Id="rId50" Type="http://schemas.openxmlformats.org/officeDocument/2006/relationships/font" Target="fonts/LibreFranklin-bold.fntdata"/><Relationship Id="rId53" Type="http://schemas.openxmlformats.org/officeDocument/2006/relationships/font" Target="fonts/BebasNeue-regular.fntdata"/><Relationship Id="rId52" Type="http://schemas.openxmlformats.org/officeDocument/2006/relationships/font" Target="fonts/LibreFranklin-boldItalic.fntdata"/><Relationship Id="rId11" Type="http://schemas.openxmlformats.org/officeDocument/2006/relationships/slide" Target="slides/slide3.xml"/><Relationship Id="rId55" Type="http://schemas.openxmlformats.org/officeDocument/2006/relationships/font" Target="fonts/LibreFranklinMedium-bold.fntdata"/><Relationship Id="rId10" Type="http://schemas.openxmlformats.org/officeDocument/2006/relationships/slide" Target="slides/slide2.xml"/><Relationship Id="rId54" Type="http://schemas.openxmlformats.org/officeDocument/2006/relationships/font" Target="fonts/LibreFranklinMedium-regular.fntdata"/><Relationship Id="rId13" Type="http://schemas.openxmlformats.org/officeDocument/2006/relationships/slide" Target="slides/slide5.xml"/><Relationship Id="rId57" Type="http://schemas.openxmlformats.org/officeDocument/2006/relationships/font" Target="fonts/LibreFranklinMedium-boldItalic.fntdata"/><Relationship Id="rId12" Type="http://schemas.openxmlformats.org/officeDocument/2006/relationships/slide" Target="slides/slide4.xml"/><Relationship Id="rId56" Type="http://schemas.openxmlformats.org/officeDocument/2006/relationships/font" Target="fonts/LibreFranklinMedium-italic.fntdata"/><Relationship Id="rId15" Type="http://schemas.openxmlformats.org/officeDocument/2006/relationships/slide" Target="slides/slide7.xml"/><Relationship Id="rId59" Type="http://schemas.openxmlformats.org/officeDocument/2006/relationships/font" Target="fonts/NunitoSansSemiBold-bold.fntdata"/><Relationship Id="rId14" Type="http://schemas.openxmlformats.org/officeDocument/2006/relationships/slide" Target="slides/slide6.xml"/><Relationship Id="rId58" Type="http://schemas.openxmlformats.org/officeDocument/2006/relationships/font" Target="fonts/NunitoSansSemiBold-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parktoro.com/blog/presentations/dont-know-audience/" TargetMode="External"/><Relationship Id="rId3" Type="http://schemas.openxmlformats.org/officeDocument/2006/relationships/hyperlink" Target="https://support.google.com/analytics/answer/1662518?hl=en" TargetMode="External"/><Relationship Id="rId4" Type="http://schemas.openxmlformats.org/officeDocument/2006/relationships/hyperlink" Target="https://www.conductor.com/academy/seo-reporting/"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nductor.com/academy/seo-report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16a660d89e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16a660d89e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2392d236f3_0_1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22392d236f3_0_1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your performance relative to the competition. You can’t report on the same metrics that you report on for yourself, so you’ll have to go with what you do have: market share, in SEO commonly referred to as “share of voice”. It’s a metric calculated across all of your tracked keywords. The reason we don’t recommend including estimated organic traffic here is because competitors may offer more services than you do, and it’s likely they have higher estimated organic traffic because of that.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1e1147b5c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3" name="Google Shape;1073;g1e1147b5c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your performance relative to the competition. You can’t report on the same metrics that you report on for yourself, so you’ll have to go with what you do have: market share, in SEO commonly referred to as “share of voice”. It’s a metric calculated across all of your tracked keywords. The reason we don’t recommend including estimated organic traffic here is because competitors may offer more services than you do, and it’s likely they have higher estimated organic traffic because of that.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22a9ae7e04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22a9ae7e04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There are two Executive summaries: a B2B one and a B2C one. This is the B2C one.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1e1032d821d_0_2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1e1032d821d_0_2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Start by outlining the goals for the quarter that you’re going to be reporting on so the audience gets a refresher.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5" name="Shape 1105"/>
        <p:cNvGrpSpPr/>
        <p:nvPr/>
      </p:nvGrpSpPr>
      <p:grpSpPr>
        <a:xfrm>
          <a:off x="0" y="0"/>
          <a:ext cx="0" cy="0"/>
          <a:chOff x="0" y="0"/>
          <a:chExt cx="0" cy="0"/>
        </a:xfrm>
      </p:grpSpPr>
      <p:sp>
        <p:nvSpPr>
          <p:cNvPr id="1106" name="Google Shape;1106;g1e1032d821d_0_2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7" name="Google Shape;1107;g1e1032d821d_0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Present the actuals and overall sentiment (Good/OK/Bad). On the next slide you’ll explain in brief why you performed the way you did.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e1032d821d_0_28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1e1032d821d_0_2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Include the performance against last quarter’s performance, as well as the YoY performance (this will take out seasonality effects).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 sure to be able to explain the trends you’re seeing.</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that the detailed SEO performance slide go into more detail.</a:t>
            </a:r>
            <a:endParaRPr>
              <a:solidFill>
                <a:schemeClr val="dk1"/>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1e1032d821d_0_2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0" name="Google Shape;1150;g1e1032d821d_0_28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the main drivers behind the performance.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1e1147b5c9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1e1147b5c9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your performance relative to the competition. You can’t report on the same metrics that you report on for yourself, so you’ll have to go with what you do have: market share, in SEO commonly referred to as “share of voice”. It’s a metric calculated across all of your tracked keywords. The reason we don’t recommend including estimated organic traffic here is because competitors may offer more services than you do, and it’s likely they have higher estimated organic traffic because of that.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1e1147b5c9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1e1147b5c9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your performance relative to the competition. You can’t report on the same metrics that you report on for yourself, so you’ll have to go with what you do have: market share, in SEO commonly referred to as “share of voice”. It’s a metric calculated across all of your tracked keywords. The reason we don’t recommend including estimated organic traffic here is because competitors may offer more services than you do, and it’s likely they have higher estimated organic traffic because of that.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g22392d236f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5" name="Google Shape;1175;g22392d236f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g1e1032d821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9" name="Google Shape;959;g1e1032d82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1e1032d821d_0_2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1e1032d821d_0_2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This slide is meant to explain what you’d report on ideally. This should </a:t>
            </a:r>
            <a:r>
              <a:rPr b="1" lang="en">
                <a:solidFill>
                  <a:schemeClr val="dk1"/>
                </a:solidFill>
                <a:latin typeface="Nunito Sans"/>
                <a:ea typeface="Nunito Sans"/>
                <a:cs typeface="Nunito Sans"/>
                <a:sym typeface="Nunito Sans"/>
              </a:rPr>
              <a:t>not be included</a:t>
            </a:r>
            <a:r>
              <a:rPr lang="en">
                <a:solidFill>
                  <a:schemeClr val="dk1"/>
                </a:solidFill>
                <a:latin typeface="Nunito Sans"/>
                <a:ea typeface="Nunito Sans"/>
                <a:cs typeface="Nunito Sans"/>
                <a:sym typeface="Nunito Sans"/>
              </a:rPr>
              <a:t> in the actual slide deck that you’re presenting.</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It’s important to explain that SEO influences Leads, MQLs, SQLs and Revenue just like any other traffic source. No one traffic source is solely responsible for conversions. The whole customer journey should be considered. And you need to keep in mind attribution models too.</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Focus on the top metrics in the pyramid when reporting to the C-Suite because they’re talking about the same metrics day in, day out.</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Being able to report on all of these metrics is the ideal scenario. Not all organizations will be able to, so then you report on the metrics you can track from top to bottom. The more you’re reporting on metrics at the bottom of the pyramid, the harder it’ll be for you to show the value of SEO.</a:t>
            </a:r>
            <a:endParaRPr>
              <a:solidFill>
                <a:schemeClr val="dk1"/>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g1e1032d821d_0_28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2" name="Google Shape;1202;g1e1032d821d_0_28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Once more highlight the total revenue that SEO influenced, and describe the top performing articles and/or site sections.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you’ll feed these learnings back into your SEO strategy. For example, you’re seeing that certain content topics do great with your audience so you need to create more content around those topics.</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7" name="Shape 1217"/>
        <p:cNvGrpSpPr/>
        <p:nvPr/>
      </p:nvGrpSpPr>
      <p:grpSpPr>
        <a:xfrm>
          <a:off x="0" y="0"/>
          <a:ext cx="0" cy="0"/>
          <a:chOff x="0" y="0"/>
          <a:chExt cx="0" cy="0"/>
        </a:xfrm>
      </p:grpSpPr>
      <p:sp>
        <p:nvSpPr>
          <p:cNvPr id="1218" name="Google Shape;1218;g1e1032d821d_0_29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9" name="Google Shape;1219;g1e1032d821d_0_29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Include the performance against last quarter’s performance, as well as the YoY performance (this will take out seasonality effects).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 sure to be able to explain the trends you’re seeing.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3" name="Shape 1233"/>
        <p:cNvGrpSpPr/>
        <p:nvPr/>
      </p:nvGrpSpPr>
      <p:grpSpPr>
        <a:xfrm>
          <a:off x="0" y="0"/>
          <a:ext cx="0" cy="0"/>
          <a:chOff x="0" y="0"/>
          <a:chExt cx="0" cy="0"/>
        </a:xfrm>
      </p:grpSpPr>
      <p:sp>
        <p:nvSpPr>
          <p:cNvPr id="1234" name="Google Shape;1234;g1e1032d821d_0_2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1e1032d821d_0_2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Once more highlight the total SQLs that SEO influenced and describe the top performing articles and/or site sections.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you’ll feed these learnings back into your SEO strategy. For example, you’re seeing that certain content topics do great with your audience so you need to create more content around those topics.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content topics/themes are influencing a SQL’s value — some SQLs are generating more revenue than others.</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1e1032d821d_0_29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1e1032d821d_0_29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Include the performance against last quarter’s performance, as well as the YoY performance (this will take out seasonality effects).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 sure to be able to explain the trends you’re seeing.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g1e1032d821d_0_2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2" name="Google Shape;1272;g1e1032d821d_0_2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Once more highlight the total MQLs that SEO influenced, and describe the top performing articles and/or site sections.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you’ll feed these learnings back into your SEO strategy. For example, you’re seeing that certain content topics do great with your audience so you need to create more content around those topics.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content topics/themes are influencing a MQL’s value — some MQLs are convert to SQLs at a higher rate.</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1e1032d821d_0_29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1e1032d821d_0_2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Include the performance against last quarter’s performance, as well as the YoY performance (this will take out seasonality effects).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 sure to be able to explain the trends you’re seeing.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1e1032d821d_0_29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1e1032d821d_0_2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Once more highlight the total visitors that SEO delivered, and describe the top performing articles and/or site sections.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you’ll feed these learnings back into your SEO strategy. For example, you’re seeing that certain content topics do great with your audience so you need to create more content around those topics.</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g1e1032d821d_0_3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8" name="Google Shape;1328;g1e1032d821d_0_3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Include the performance against last quarter’s performance, as well as the YoY performance (this will take out seasonality effects).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 sure to be able to explain the trends you’re seeing.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1e1032d821d_0_30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6" name="Google Shape;1346;g1e1032d821d_0_30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Visibility zones are great for explaining how your SEO Strategy is performing in general. It helps see bigger trends, such as for example more queries in the “Hyper Traffic” bucket and less queries in the “Did not Rank” bucket.</a:t>
            </a:r>
            <a:br>
              <a:rPr lang="en">
                <a:solidFill>
                  <a:schemeClr val="dk1"/>
                </a:solidFill>
                <a:latin typeface="Nunito Sans"/>
                <a:ea typeface="Nunito Sans"/>
                <a:cs typeface="Nunito Sans"/>
                <a:sym typeface="Nunito Sans"/>
              </a:rPr>
            </a:b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e1032d821d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1e1032d821d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is made up from a master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1e1032d821d_0_3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1e1032d821d_0_3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Non-branded visitors constitute the marketing share you have in SEO. Removing branded visitors removes noise, such as when there’s big news that drives a lot of branded organic traffic.</a:t>
            </a:r>
            <a:endParaRPr>
              <a:solidFill>
                <a:schemeClr val="dk1"/>
              </a:solidFill>
              <a:latin typeface="Nunito Sans"/>
              <a:ea typeface="Nunito Sans"/>
              <a:cs typeface="Nunito Sans"/>
              <a:sym typeface="Nunito Sans"/>
            </a:endParaRPr>
          </a:p>
          <a:p>
            <a:pPr indent="-304800" lvl="0" marL="457200" rtl="0" algn="l">
              <a:spcBef>
                <a:spcPts val="0"/>
              </a:spcBef>
              <a:spcAft>
                <a:spcPts val="0"/>
              </a:spcAft>
              <a:buClr>
                <a:schemeClr val="dk1"/>
              </a:buClr>
              <a:buSzPts val="1200"/>
              <a:buFont typeface="Nunito Sans"/>
              <a:buChar char="●"/>
            </a:pPr>
            <a:r>
              <a:rPr lang="en" sz="1200">
                <a:solidFill>
                  <a:schemeClr val="dk1"/>
                </a:solidFill>
                <a:latin typeface="Nunito Sans"/>
                <a:ea typeface="Nunito Sans"/>
                <a:cs typeface="Nunito Sans"/>
                <a:sym typeface="Nunito Sans"/>
              </a:rPr>
              <a:t>One pragmatic way to split out organic traffic into “branded“ and “non-branded” is to identify the pages that get most (if not all) of the branded traffic, and counting all that traffic as branded traffic. That way, all the organic traffic generated to the other pages is the non-branded traffic. You can easily determine this in Google Search Console, and export that to a spreadsheet in which you keep track of the trends.</a:t>
            </a:r>
            <a:br>
              <a:rPr lang="en" sz="1200">
                <a:solidFill>
                  <a:schemeClr val="dk1"/>
                </a:solidFill>
                <a:latin typeface="Nunito Sans"/>
                <a:ea typeface="Nunito Sans"/>
                <a:cs typeface="Nunito Sans"/>
                <a:sym typeface="Nunito Sans"/>
              </a:rPr>
            </a:br>
            <a:endParaRPr sz="1200">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1e1032d821d_0_30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1e1032d821d_0_30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Track the following metrics per keyword group:</a:t>
            </a:r>
            <a:endParaRPr>
              <a:solidFill>
                <a:schemeClr val="dk1"/>
              </a:solidFill>
              <a:latin typeface="Nunito Sans"/>
              <a:ea typeface="Nunito Sans"/>
              <a:cs typeface="Nunito Sans"/>
              <a:sym typeface="Nunito Sans"/>
            </a:endParaRPr>
          </a:p>
          <a:p>
            <a:pPr indent="-298450" lvl="1" marL="9144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Visibility zones</a:t>
            </a:r>
            <a:endParaRPr>
              <a:solidFill>
                <a:schemeClr val="dk1"/>
              </a:solidFill>
              <a:latin typeface="Nunito Sans"/>
              <a:ea typeface="Nunito Sans"/>
              <a:cs typeface="Nunito Sans"/>
              <a:sym typeface="Nunito Sans"/>
            </a:endParaRPr>
          </a:p>
          <a:p>
            <a:pPr indent="-298450" lvl="1" marL="9144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Your market share</a:t>
            </a:r>
            <a:endParaRPr>
              <a:solidFill>
                <a:schemeClr val="dk1"/>
              </a:solidFill>
              <a:latin typeface="Nunito Sans"/>
              <a:ea typeface="Nunito Sans"/>
              <a:cs typeface="Nunito Sans"/>
              <a:sym typeface="Nunito Sans"/>
            </a:endParaRPr>
          </a:p>
          <a:p>
            <a:pPr indent="-298450" lvl="1" marL="9144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Your competitor’s market share</a:t>
            </a:r>
            <a:br>
              <a:rPr lang="en">
                <a:solidFill>
                  <a:schemeClr val="dk1"/>
                </a:solidFill>
                <a:latin typeface="Nunito Sans"/>
                <a:ea typeface="Nunito Sans"/>
                <a:cs typeface="Nunito Sans"/>
                <a:sym typeface="Nunito Sans"/>
              </a:rPr>
            </a:b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g1e1032d821d_0_30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5" name="Google Shape;1395;g1e1032d821d_0_30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Keyword groups are essentially “content themes”. Keep in mind that you can have different competitors within each theme.</a:t>
            </a:r>
            <a:br>
              <a:rPr lang="en">
                <a:solidFill>
                  <a:schemeClr val="dk1"/>
                </a:solidFill>
                <a:latin typeface="Nunito Sans"/>
                <a:ea typeface="Nunito Sans"/>
                <a:cs typeface="Nunito Sans"/>
                <a:sym typeface="Nunito Sans"/>
              </a:rPr>
            </a:b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1e1032d821d_0_30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1" name="Google Shape;1411;g1e1032d821d_0_30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By splitting the organic traffic into target audiences you get a much better idea of how the channel contributes to achieving goals for that audience.</a:t>
            </a:r>
            <a:br>
              <a:rPr lang="en">
                <a:solidFill>
                  <a:schemeClr val="dk1"/>
                </a:solidFill>
                <a:latin typeface="Nunito Sans"/>
                <a:ea typeface="Nunito Sans"/>
                <a:cs typeface="Nunito Sans"/>
                <a:sym typeface="Nunito Sans"/>
              </a:rPr>
            </a:b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e1032d821d_0_3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e1032d821d_0_3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how organic search contributes to the marketing &amp; sales funnel.</a:t>
            </a:r>
            <a:br>
              <a:rPr lang="en">
                <a:solidFill>
                  <a:schemeClr val="dk1"/>
                </a:solidFill>
                <a:latin typeface="Nunito Sans"/>
                <a:ea typeface="Nunito Sans"/>
                <a:cs typeface="Nunito Sans"/>
                <a:sym typeface="Nunito Sans"/>
              </a:rPr>
            </a:b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22392d236f3_0_1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22392d236f3_0_1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Now you’re going to  cover the main takeaways.</a:t>
            </a:r>
            <a:br>
              <a:rPr lang="en">
                <a:solidFill>
                  <a:schemeClr val="dk1"/>
                </a:solidFill>
                <a:latin typeface="Nunito Sans"/>
                <a:ea typeface="Nunito Sans"/>
                <a:cs typeface="Nunito Sans"/>
                <a:sym typeface="Nunito Sans"/>
              </a:rPr>
            </a:b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1e1032d821d_0_3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1e1032d821d_0_3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Present the actuals and overall sentiment (Good/OK/Bad). On the next slide you’ll explain in brief why you performed the way you did.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1e1032d821d_0_3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1e1032d821d_0_3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the main drivers behind the performance.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e1032d821d_0_3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e1032d821d_0_3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End with the goals for the next quarter, and how you plan on achieving those goals.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1e1032d821d_0_3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9" name="Google Shape;1509;g1e1032d821d_0_3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End with the goals for the next quarter, and how you plan on achieving those goals.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g22392d236f3_0_1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7" name="Google Shape;977;g22392d236f3_0_1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GUIDANCE</a:t>
            </a:r>
            <a:r>
              <a:rPr lang="en">
                <a:solidFill>
                  <a:schemeClr val="dk1"/>
                </a:solidFill>
              </a:rPr>
              <a:t>: Set the stage and make it clear to the C-suite that the buyer journey is messy, and consists of many touch points.</a:t>
            </a:r>
            <a:endParaRPr>
              <a:solidFill>
                <a:schemeClr val="dk1"/>
              </a:solidFill>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Resources:</a:t>
            </a:r>
            <a:endParaRPr/>
          </a:p>
          <a:p>
            <a:pPr indent="-298450" lvl="0" marL="457200" rtl="0" algn="l">
              <a:spcBef>
                <a:spcPts val="0"/>
              </a:spcBef>
              <a:spcAft>
                <a:spcPts val="0"/>
              </a:spcAft>
              <a:buSzPts val="1100"/>
              <a:buChar char="●"/>
            </a:pPr>
            <a:r>
              <a:rPr lang="en" u="sng">
                <a:solidFill>
                  <a:schemeClr val="hlink"/>
                </a:solidFill>
                <a:hlinkClick r:id="rId2"/>
              </a:rPr>
              <a:t>https://sparktoro.com/blog/presentations/dont-know-audience/</a:t>
            </a:r>
            <a:endParaRPr/>
          </a:p>
          <a:p>
            <a:pPr indent="-298450" lvl="0" marL="457200" rtl="0" algn="l">
              <a:spcBef>
                <a:spcPts val="0"/>
              </a:spcBef>
              <a:spcAft>
                <a:spcPts val="0"/>
              </a:spcAft>
              <a:buSzPts val="1100"/>
              <a:buChar char="●"/>
            </a:pPr>
            <a:r>
              <a:rPr lang="en"/>
              <a:t>Example of different attribution models: </a:t>
            </a:r>
            <a:r>
              <a:rPr lang="en" u="sng">
                <a:solidFill>
                  <a:schemeClr val="hlink"/>
                </a:solidFill>
                <a:hlinkClick r:id="rId3"/>
              </a:rPr>
              <a:t>https://support.google.com/analytics/answer/1662518?hl=en</a:t>
            </a:r>
            <a:r>
              <a:rPr lang="en"/>
              <a:t>.</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4"/>
              </a:rPr>
              <a:t>https://www.conductor.com/academy/seo-reporting/</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22392d236f3_0_1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22392d236f3_0_1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de19cfed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1de19cfed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There are two Executive summaries: a B2B one and a B2C one. This is the B2B one.</a:t>
            </a:r>
            <a:endParaRPr>
              <a:solidFill>
                <a:schemeClr val="dk1"/>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t/>
            </a:r>
            <a:endParaRPr>
              <a:solidFill>
                <a:schemeClr val="dk1"/>
              </a:solidFill>
              <a:latin typeface="Nunito Sans"/>
              <a:ea typeface="Nunito Sans"/>
              <a:cs typeface="Nunito Sans"/>
              <a:sym typeface="Nunito Sans"/>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e1032d821d_0_1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1e1032d821d_0_1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Start by outlining the goals for the quarter that you’re going to be reporting on so the audience gets a refresher.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1e1032d821d_0_1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1e1032d821d_0_1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Present the actuals and overall sentiment (Good/OK/Bad). On the next slide you’ll explain in brief why you performed the way you did.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22a9ae7e04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22a9ae7e04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GUIDANCE</a:t>
            </a:r>
            <a:br>
              <a:rPr lang="en">
                <a:solidFill>
                  <a:schemeClr val="dk1"/>
                </a:solidFill>
                <a:latin typeface="Nunito Sans"/>
                <a:ea typeface="Nunito Sans"/>
                <a:cs typeface="Nunito Sans"/>
                <a:sym typeface="Nunito Sans"/>
              </a:rPr>
            </a:b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Include the performance against last quarter’s performance, as well as the YoY performance (this will take out seasonality effects).</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Be sure to be able to explain the trends you’re seeing.</a:t>
            </a:r>
            <a:endParaRPr>
              <a:solidFill>
                <a:schemeClr val="dk1"/>
              </a:solidFill>
              <a:latin typeface="Nunito Sans"/>
              <a:ea typeface="Nunito Sans"/>
              <a:cs typeface="Nunito Sans"/>
              <a:sym typeface="Nunito Sans"/>
            </a:endParaRPr>
          </a:p>
          <a:p>
            <a:pPr indent="-298450" lvl="0" marL="457200" rtl="0" algn="l">
              <a:spcBef>
                <a:spcPts val="0"/>
              </a:spcBef>
              <a:spcAft>
                <a:spcPts val="0"/>
              </a:spcAft>
              <a:buClr>
                <a:schemeClr val="dk1"/>
              </a:buClr>
              <a:buSzPts val="1100"/>
              <a:buFont typeface="Nunito Sans"/>
              <a:buChar char="●"/>
            </a:pPr>
            <a:r>
              <a:rPr lang="en">
                <a:solidFill>
                  <a:schemeClr val="dk1"/>
                </a:solidFill>
                <a:latin typeface="Nunito Sans"/>
                <a:ea typeface="Nunito Sans"/>
                <a:cs typeface="Nunito Sans"/>
                <a:sym typeface="Nunito Sans"/>
              </a:rPr>
              <a:t>Explain that the detailed SEO performance slide go into more detail.</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3" name="Shape 1053"/>
        <p:cNvGrpSpPr/>
        <p:nvPr/>
      </p:nvGrpSpPr>
      <p:grpSpPr>
        <a:xfrm>
          <a:off x="0" y="0"/>
          <a:ext cx="0" cy="0"/>
          <a:chOff x="0" y="0"/>
          <a:chExt cx="0" cy="0"/>
        </a:xfrm>
      </p:grpSpPr>
      <p:sp>
        <p:nvSpPr>
          <p:cNvPr id="1054" name="Google Shape;1054;g1e1032d821d_0_20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1e1032d821d_0_20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GUIDANCE</a:t>
            </a:r>
            <a:r>
              <a:rPr lang="en">
                <a:solidFill>
                  <a:schemeClr val="dk1"/>
                </a:solidFill>
              </a:rPr>
              <a:t>: </a:t>
            </a:r>
            <a:r>
              <a:rPr lang="en">
                <a:solidFill>
                  <a:schemeClr val="dk1"/>
                </a:solidFill>
                <a:latin typeface="Nunito Sans"/>
                <a:ea typeface="Nunito Sans"/>
                <a:cs typeface="Nunito Sans"/>
                <a:sym typeface="Nunito Sans"/>
              </a:rPr>
              <a:t>Explain the main drivers behind the performance.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latin typeface="Nunito Sans"/>
                <a:ea typeface="Nunito Sans"/>
                <a:cs typeface="Nunito Sans"/>
                <a:sym typeface="Nunito Sans"/>
              </a:rPr>
              <a:t>Check out the guide to SEO reporting here: </a:t>
            </a:r>
            <a:r>
              <a:rPr lang="en" u="sng">
                <a:solidFill>
                  <a:schemeClr val="hlink"/>
                </a:solidFill>
                <a:latin typeface="Nunito Sans"/>
                <a:ea typeface="Nunito Sans"/>
                <a:cs typeface="Nunito Sans"/>
                <a:sym typeface="Nunito Sans"/>
                <a:hlinkClick r:id="rId2"/>
              </a:rPr>
              <a:t>https://www.conductor.com/academy/seo-reporting/</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0.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3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image" Target="../media/image2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3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jpg"/><Relationship Id="rId4" Type="http://schemas.openxmlformats.org/officeDocument/2006/relationships/image" Target="../media/image1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3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3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 Id="rId3" Type="http://schemas.openxmlformats.org/officeDocument/2006/relationships/image" Target="../media/image3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9.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 story image">
  <p:cSld name="CUSTOM_4">
    <p:spTree>
      <p:nvGrpSpPr>
        <p:cNvPr id="820" name="Shape 820"/>
        <p:cNvGrpSpPr/>
        <p:nvPr/>
      </p:nvGrpSpPr>
      <p:grpSpPr>
        <a:xfrm>
          <a:off x="0" y="0"/>
          <a:ext cx="0" cy="0"/>
          <a:chOff x="0" y="0"/>
          <a:chExt cx="0" cy="0"/>
        </a:xfrm>
      </p:grpSpPr>
      <p:sp>
        <p:nvSpPr>
          <p:cNvPr id="821" name="Google Shape;821;p103"/>
          <p:cNvSpPr/>
          <p:nvPr/>
        </p:nvSpPr>
        <p:spPr>
          <a:xfrm>
            <a:off x="5764870" y="0"/>
            <a:ext cx="3379200" cy="5143500"/>
          </a:xfrm>
          <a:prstGeom prst="rect">
            <a:avLst/>
          </a:prstGeom>
          <a:solidFill>
            <a:srgbClr val="F1E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03"/>
          <p:cNvSpPr/>
          <p:nvPr/>
        </p:nvSpPr>
        <p:spPr>
          <a:xfrm>
            <a:off x="6262465" y="2989331"/>
            <a:ext cx="2601300" cy="1622100"/>
          </a:xfrm>
          <a:prstGeom prst="rect">
            <a:avLst/>
          </a:prstGeom>
          <a:solidFill>
            <a:schemeClr val="accent2"/>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23" name="Google Shape;823;p103"/>
          <p:cNvSpPr txBox="1"/>
          <p:nvPr>
            <p:ph idx="1" type="body"/>
          </p:nvPr>
        </p:nvSpPr>
        <p:spPr>
          <a:xfrm>
            <a:off x="460961" y="203501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Font typeface="Nunito Sans"/>
              <a:buChar char="○"/>
              <a:defRPr sz="1000">
                <a:latin typeface="Nunito Sans"/>
                <a:ea typeface="Nunito Sans"/>
                <a:cs typeface="Nunito Sans"/>
                <a:sym typeface="Nunito Sans"/>
              </a:defRPr>
            </a:lvl2pPr>
            <a:lvl3pPr indent="-292100" lvl="2" marL="1371600" rtl="0">
              <a:spcBef>
                <a:spcPts val="0"/>
              </a:spcBef>
              <a:spcAft>
                <a:spcPts val="0"/>
              </a:spcAft>
              <a:buSzPts val="1000"/>
              <a:buFont typeface="Nunito Sans"/>
              <a:buChar char="■"/>
              <a:defRPr sz="1000">
                <a:latin typeface="Nunito Sans"/>
                <a:ea typeface="Nunito Sans"/>
                <a:cs typeface="Nunito Sans"/>
                <a:sym typeface="Nunito Sans"/>
              </a:defRPr>
            </a:lvl3pPr>
            <a:lvl4pPr indent="-292100" lvl="3" marL="1828800" rtl="0">
              <a:spcBef>
                <a:spcPts val="0"/>
              </a:spcBef>
              <a:spcAft>
                <a:spcPts val="0"/>
              </a:spcAft>
              <a:buSzPts val="1000"/>
              <a:buFont typeface="Nunito Sans"/>
              <a:buChar char="●"/>
              <a:defRPr sz="1000">
                <a:latin typeface="Nunito Sans"/>
                <a:ea typeface="Nunito Sans"/>
                <a:cs typeface="Nunito Sans"/>
                <a:sym typeface="Nunito Sans"/>
              </a:defRPr>
            </a:lvl4pPr>
            <a:lvl5pPr indent="-292100" lvl="4" marL="2286000" rtl="0">
              <a:spcBef>
                <a:spcPts val="0"/>
              </a:spcBef>
              <a:spcAft>
                <a:spcPts val="0"/>
              </a:spcAft>
              <a:buSzPts val="1000"/>
              <a:buFont typeface="Nunito Sans"/>
              <a:buChar char="○"/>
              <a:defRPr sz="1000">
                <a:latin typeface="Nunito Sans"/>
                <a:ea typeface="Nunito Sans"/>
                <a:cs typeface="Nunito Sans"/>
                <a:sym typeface="Nunito Sans"/>
              </a:defRPr>
            </a:lvl5pPr>
            <a:lvl6pPr indent="-292100" lvl="5" marL="2743200" rtl="0">
              <a:spcBef>
                <a:spcPts val="0"/>
              </a:spcBef>
              <a:spcAft>
                <a:spcPts val="0"/>
              </a:spcAft>
              <a:buSzPts val="1000"/>
              <a:buFont typeface="Nunito Sans"/>
              <a:buChar char="■"/>
              <a:defRPr sz="1000">
                <a:latin typeface="Nunito Sans"/>
                <a:ea typeface="Nunito Sans"/>
                <a:cs typeface="Nunito Sans"/>
                <a:sym typeface="Nunito Sans"/>
              </a:defRPr>
            </a:lvl6pPr>
            <a:lvl7pPr indent="-292100" lvl="6" marL="3200400" rtl="0">
              <a:spcBef>
                <a:spcPts val="0"/>
              </a:spcBef>
              <a:spcAft>
                <a:spcPts val="0"/>
              </a:spcAft>
              <a:buSzPts val="1000"/>
              <a:buFont typeface="Nunito Sans"/>
              <a:buChar char="●"/>
              <a:defRPr sz="1000">
                <a:latin typeface="Nunito Sans"/>
                <a:ea typeface="Nunito Sans"/>
                <a:cs typeface="Nunito Sans"/>
                <a:sym typeface="Nunito Sans"/>
              </a:defRPr>
            </a:lvl7pPr>
            <a:lvl8pPr indent="-292100" lvl="7" marL="3657600" rtl="0">
              <a:spcBef>
                <a:spcPts val="0"/>
              </a:spcBef>
              <a:spcAft>
                <a:spcPts val="0"/>
              </a:spcAft>
              <a:buSzPts val="1000"/>
              <a:buFont typeface="Nunito Sans"/>
              <a:buChar char="○"/>
              <a:defRPr sz="1000">
                <a:latin typeface="Nunito Sans"/>
                <a:ea typeface="Nunito Sans"/>
                <a:cs typeface="Nunito Sans"/>
                <a:sym typeface="Nunito Sans"/>
              </a:defRPr>
            </a:lvl8pPr>
            <a:lvl9pPr indent="-292100" lvl="8" marL="4114800" rtl="0">
              <a:spcBef>
                <a:spcPts val="0"/>
              </a:spcBef>
              <a:spcAft>
                <a:spcPts val="0"/>
              </a:spcAft>
              <a:buSzPts val="1000"/>
              <a:buFont typeface="Nunito Sans"/>
              <a:buChar char="■"/>
              <a:defRPr sz="1000">
                <a:latin typeface="Nunito Sans"/>
                <a:ea typeface="Nunito Sans"/>
                <a:cs typeface="Nunito Sans"/>
                <a:sym typeface="Nunito Sans"/>
              </a:defRPr>
            </a:lvl9pPr>
          </a:lstStyle>
          <a:p/>
        </p:txBody>
      </p:sp>
      <p:sp>
        <p:nvSpPr>
          <p:cNvPr id="824" name="Google Shape;824;p103"/>
          <p:cNvSpPr txBox="1"/>
          <p:nvPr>
            <p:ph idx="2" type="subTitle"/>
          </p:nvPr>
        </p:nvSpPr>
        <p:spPr>
          <a:xfrm>
            <a:off x="485352"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825" name="Google Shape;825;p103"/>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826" name="Google Shape;826;p103"/>
          <p:cNvPicPr preferRelativeResize="0"/>
          <p:nvPr/>
        </p:nvPicPr>
        <p:blipFill rotWithShape="1">
          <a:blip r:embed="rId3">
            <a:alphaModFix/>
          </a:blip>
          <a:srcRect b="0" l="534" r="534" t="0"/>
          <a:stretch/>
        </p:blipFill>
        <p:spPr>
          <a:xfrm>
            <a:off x="6017091" y="2761835"/>
            <a:ext cx="2838651" cy="1811430"/>
          </a:xfrm>
          <a:prstGeom prst="rect">
            <a:avLst/>
          </a:prstGeom>
          <a:noFill/>
          <a:ln>
            <a:noFill/>
          </a:ln>
        </p:spPr>
      </p:pic>
      <p:sp>
        <p:nvSpPr>
          <p:cNvPr id="827" name="Google Shape;827;p103"/>
          <p:cNvSpPr txBox="1"/>
          <p:nvPr>
            <p:ph type="title"/>
          </p:nvPr>
        </p:nvSpPr>
        <p:spPr>
          <a:xfrm>
            <a:off x="455468" y="579469"/>
            <a:ext cx="4971900" cy="5157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200"/>
              <a:buFont typeface="Nunito Sans"/>
              <a:buNone/>
              <a:defRPr b="1" sz="2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828" name="Google Shape;828;p103"/>
          <p:cNvSpPr txBox="1"/>
          <p:nvPr>
            <p:ph idx="3" type="body"/>
          </p:nvPr>
        </p:nvSpPr>
        <p:spPr>
          <a:xfrm>
            <a:off x="2978763" y="207686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Font typeface="Nunito Sans"/>
              <a:buChar char="○"/>
              <a:defRPr sz="1000">
                <a:latin typeface="Nunito Sans"/>
                <a:ea typeface="Nunito Sans"/>
                <a:cs typeface="Nunito Sans"/>
                <a:sym typeface="Nunito Sans"/>
              </a:defRPr>
            </a:lvl2pPr>
            <a:lvl3pPr indent="-292100" lvl="2" marL="1371600" rtl="0">
              <a:spcBef>
                <a:spcPts val="0"/>
              </a:spcBef>
              <a:spcAft>
                <a:spcPts val="0"/>
              </a:spcAft>
              <a:buSzPts val="1000"/>
              <a:buFont typeface="Nunito Sans"/>
              <a:buChar char="■"/>
              <a:defRPr sz="1000">
                <a:latin typeface="Nunito Sans"/>
                <a:ea typeface="Nunito Sans"/>
                <a:cs typeface="Nunito Sans"/>
                <a:sym typeface="Nunito Sans"/>
              </a:defRPr>
            </a:lvl3pPr>
            <a:lvl4pPr indent="-292100" lvl="3" marL="1828800" rtl="0">
              <a:spcBef>
                <a:spcPts val="0"/>
              </a:spcBef>
              <a:spcAft>
                <a:spcPts val="0"/>
              </a:spcAft>
              <a:buSzPts val="1000"/>
              <a:buFont typeface="Nunito Sans"/>
              <a:buChar char="●"/>
              <a:defRPr sz="1000">
                <a:latin typeface="Nunito Sans"/>
                <a:ea typeface="Nunito Sans"/>
                <a:cs typeface="Nunito Sans"/>
                <a:sym typeface="Nunito Sans"/>
              </a:defRPr>
            </a:lvl4pPr>
            <a:lvl5pPr indent="-292100" lvl="4" marL="2286000" rtl="0">
              <a:spcBef>
                <a:spcPts val="0"/>
              </a:spcBef>
              <a:spcAft>
                <a:spcPts val="0"/>
              </a:spcAft>
              <a:buSzPts val="1000"/>
              <a:buFont typeface="Nunito Sans"/>
              <a:buChar char="○"/>
              <a:defRPr sz="1000">
                <a:latin typeface="Nunito Sans"/>
                <a:ea typeface="Nunito Sans"/>
                <a:cs typeface="Nunito Sans"/>
                <a:sym typeface="Nunito Sans"/>
              </a:defRPr>
            </a:lvl5pPr>
            <a:lvl6pPr indent="-292100" lvl="5" marL="2743200" rtl="0">
              <a:spcBef>
                <a:spcPts val="0"/>
              </a:spcBef>
              <a:spcAft>
                <a:spcPts val="0"/>
              </a:spcAft>
              <a:buSzPts val="1000"/>
              <a:buFont typeface="Nunito Sans"/>
              <a:buChar char="■"/>
              <a:defRPr sz="1000">
                <a:latin typeface="Nunito Sans"/>
                <a:ea typeface="Nunito Sans"/>
                <a:cs typeface="Nunito Sans"/>
                <a:sym typeface="Nunito Sans"/>
              </a:defRPr>
            </a:lvl6pPr>
            <a:lvl7pPr indent="-292100" lvl="6" marL="3200400" rtl="0">
              <a:spcBef>
                <a:spcPts val="0"/>
              </a:spcBef>
              <a:spcAft>
                <a:spcPts val="0"/>
              </a:spcAft>
              <a:buSzPts val="1000"/>
              <a:buFont typeface="Nunito Sans"/>
              <a:buChar char="●"/>
              <a:defRPr sz="1000">
                <a:latin typeface="Nunito Sans"/>
                <a:ea typeface="Nunito Sans"/>
                <a:cs typeface="Nunito Sans"/>
                <a:sym typeface="Nunito Sans"/>
              </a:defRPr>
            </a:lvl7pPr>
            <a:lvl8pPr indent="-292100" lvl="7" marL="3657600" rtl="0">
              <a:spcBef>
                <a:spcPts val="0"/>
              </a:spcBef>
              <a:spcAft>
                <a:spcPts val="0"/>
              </a:spcAft>
              <a:buSzPts val="1000"/>
              <a:buFont typeface="Nunito Sans"/>
              <a:buChar char="○"/>
              <a:defRPr sz="1000">
                <a:latin typeface="Nunito Sans"/>
                <a:ea typeface="Nunito Sans"/>
                <a:cs typeface="Nunito Sans"/>
                <a:sym typeface="Nunito Sans"/>
              </a:defRPr>
            </a:lvl8pPr>
            <a:lvl9pPr indent="-292100" lvl="8" marL="4114800" rtl="0">
              <a:spcBef>
                <a:spcPts val="0"/>
              </a:spcBef>
              <a:spcAft>
                <a:spcPts val="0"/>
              </a:spcAft>
              <a:buSzPts val="1000"/>
              <a:buFont typeface="Nunito Sans"/>
              <a:buChar char="■"/>
              <a:defRPr sz="1000">
                <a:latin typeface="Nunito Sans"/>
                <a:ea typeface="Nunito Sans"/>
                <a:cs typeface="Nunito Sans"/>
                <a:sym typeface="Nunito Sans"/>
              </a:defRPr>
            </a:lvl9pPr>
          </a:lstStyle>
          <a:p/>
        </p:txBody>
      </p:sp>
      <p:sp>
        <p:nvSpPr>
          <p:cNvPr id="829" name="Google Shape;829;p103"/>
          <p:cNvSpPr txBox="1"/>
          <p:nvPr>
            <p:ph idx="4" type="subTitle"/>
          </p:nvPr>
        </p:nvSpPr>
        <p:spPr>
          <a:xfrm>
            <a:off x="3003154"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830" name="Google Shape;830;p103"/>
          <p:cNvSpPr txBox="1"/>
          <p:nvPr>
            <p:ph idx="5" type="subTitle"/>
          </p:nvPr>
        </p:nvSpPr>
        <p:spPr>
          <a:xfrm>
            <a:off x="6017089"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831" name="Google Shape;831;p103"/>
          <p:cNvSpPr txBox="1"/>
          <p:nvPr>
            <p:ph idx="6" type="subTitle"/>
          </p:nvPr>
        </p:nvSpPr>
        <p:spPr>
          <a:xfrm>
            <a:off x="6341320"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32" name="Google Shape;832;p103"/>
          <p:cNvSpPr txBox="1"/>
          <p:nvPr>
            <p:ph idx="7" type="subTitle"/>
          </p:nvPr>
        </p:nvSpPr>
        <p:spPr>
          <a:xfrm>
            <a:off x="7594503"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 story No image">
  <p:cSld name="CUSTOM_4_1">
    <p:spTree>
      <p:nvGrpSpPr>
        <p:cNvPr id="833" name="Shape 833"/>
        <p:cNvGrpSpPr/>
        <p:nvPr/>
      </p:nvGrpSpPr>
      <p:grpSpPr>
        <a:xfrm>
          <a:off x="0" y="0"/>
          <a:ext cx="0" cy="0"/>
          <a:chOff x="0" y="0"/>
          <a:chExt cx="0" cy="0"/>
        </a:xfrm>
      </p:grpSpPr>
      <p:sp>
        <p:nvSpPr>
          <p:cNvPr id="834" name="Google Shape;834;p104"/>
          <p:cNvSpPr/>
          <p:nvPr/>
        </p:nvSpPr>
        <p:spPr>
          <a:xfrm>
            <a:off x="5764870" y="0"/>
            <a:ext cx="3379200" cy="5143500"/>
          </a:xfrm>
          <a:prstGeom prst="rect">
            <a:avLst/>
          </a:prstGeom>
          <a:solidFill>
            <a:srgbClr val="F1E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104"/>
          <p:cNvSpPr txBox="1"/>
          <p:nvPr/>
        </p:nvSpPr>
        <p:spPr>
          <a:xfrm>
            <a:off x="3011685" y="2029763"/>
            <a:ext cx="2168700" cy="28581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000">
              <a:latin typeface="Nunito Sans"/>
              <a:ea typeface="Nunito Sans"/>
              <a:cs typeface="Nunito Sans"/>
              <a:sym typeface="Nunito Sans"/>
            </a:endParaRPr>
          </a:p>
        </p:txBody>
      </p:sp>
      <p:sp>
        <p:nvSpPr>
          <p:cNvPr id="836" name="Google Shape;836;p104"/>
          <p:cNvSpPr txBox="1"/>
          <p:nvPr/>
        </p:nvSpPr>
        <p:spPr>
          <a:xfrm>
            <a:off x="455468" y="2029781"/>
            <a:ext cx="2168700" cy="28581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000">
              <a:latin typeface="Nunito Sans"/>
              <a:ea typeface="Nunito Sans"/>
              <a:cs typeface="Nunito Sans"/>
              <a:sym typeface="Nunito Sans"/>
            </a:endParaRPr>
          </a:p>
        </p:txBody>
      </p:sp>
      <p:pic>
        <p:nvPicPr>
          <p:cNvPr id="837" name="Google Shape;837;p104"/>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838" name="Google Shape;838;p104"/>
          <p:cNvSpPr txBox="1"/>
          <p:nvPr/>
        </p:nvSpPr>
        <p:spPr>
          <a:xfrm>
            <a:off x="485352" y="1797150"/>
            <a:ext cx="2168700" cy="201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b="1" sz="1100">
              <a:latin typeface="Nunito Sans"/>
              <a:ea typeface="Nunito Sans"/>
              <a:cs typeface="Nunito Sans"/>
              <a:sym typeface="Nunito Sans"/>
            </a:endParaRPr>
          </a:p>
        </p:txBody>
      </p:sp>
      <p:sp>
        <p:nvSpPr>
          <p:cNvPr id="839" name="Google Shape;839;p104"/>
          <p:cNvSpPr txBox="1"/>
          <p:nvPr/>
        </p:nvSpPr>
        <p:spPr>
          <a:xfrm>
            <a:off x="3011685" y="1797141"/>
            <a:ext cx="2168700" cy="201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b="1" sz="1100">
              <a:latin typeface="Nunito Sans"/>
              <a:ea typeface="Nunito Sans"/>
              <a:cs typeface="Nunito Sans"/>
              <a:sym typeface="Nunito Sans"/>
            </a:endParaRPr>
          </a:p>
        </p:txBody>
      </p:sp>
      <p:sp>
        <p:nvSpPr>
          <p:cNvPr id="840" name="Google Shape;840;p104"/>
          <p:cNvSpPr txBox="1"/>
          <p:nvPr>
            <p:ph idx="1" type="body"/>
          </p:nvPr>
        </p:nvSpPr>
        <p:spPr>
          <a:xfrm>
            <a:off x="460961" y="203501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Font typeface="Nunito Sans"/>
              <a:buChar char="○"/>
              <a:defRPr sz="1000">
                <a:latin typeface="Nunito Sans"/>
                <a:ea typeface="Nunito Sans"/>
                <a:cs typeface="Nunito Sans"/>
                <a:sym typeface="Nunito Sans"/>
              </a:defRPr>
            </a:lvl2pPr>
            <a:lvl3pPr indent="-292100" lvl="2" marL="1371600" rtl="0">
              <a:spcBef>
                <a:spcPts val="0"/>
              </a:spcBef>
              <a:spcAft>
                <a:spcPts val="0"/>
              </a:spcAft>
              <a:buSzPts val="1000"/>
              <a:buFont typeface="Nunito Sans"/>
              <a:buChar char="■"/>
              <a:defRPr sz="1000">
                <a:latin typeface="Nunito Sans"/>
                <a:ea typeface="Nunito Sans"/>
                <a:cs typeface="Nunito Sans"/>
                <a:sym typeface="Nunito Sans"/>
              </a:defRPr>
            </a:lvl3pPr>
            <a:lvl4pPr indent="-292100" lvl="3" marL="1828800" rtl="0">
              <a:spcBef>
                <a:spcPts val="0"/>
              </a:spcBef>
              <a:spcAft>
                <a:spcPts val="0"/>
              </a:spcAft>
              <a:buSzPts val="1000"/>
              <a:buFont typeface="Nunito Sans"/>
              <a:buChar char="●"/>
              <a:defRPr sz="1000">
                <a:latin typeface="Nunito Sans"/>
                <a:ea typeface="Nunito Sans"/>
                <a:cs typeface="Nunito Sans"/>
                <a:sym typeface="Nunito Sans"/>
              </a:defRPr>
            </a:lvl4pPr>
            <a:lvl5pPr indent="-292100" lvl="4" marL="2286000" rtl="0">
              <a:spcBef>
                <a:spcPts val="0"/>
              </a:spcBef>
              <a:spcAft>
                <a:spcPts val="0"/>
              </a:spcAft>
              <a:buSzPts val="1000"/>
              <a:buFont typeface="Nunito Sans"/>
              <a:buChar char="○"/>
              <a:defRPr sz="1000">
                <a:latin typeface="Nunito Sans"/>
                <a:ea typeface="Nunito Sans"/>
                <a:cs typeface="Nunito Sans"/>
                <a:sym typeface="Nunito Sans"/>
              </a:defRPr>
            </a:lvl5pPr>
            <a:lvl6pPr indent="-292100" lvl="5" marL="2743200" rtl="0">
              <a:spcBef>
                <a:spcPts val="0"/>
              </a:spcBef>
              <a:spcAft>
                <a:spcPts val="0"/>
              </a:spcAft>
              <a:buSzPts val="1000"/>
              <a:buFont typeface="Nunito Sans"/>
              <a:buChar char="■"/>
              <a:defRPr sz="1000">
                <a:latin typeface="Nunito Sans"/>
                <a:ea typeface="Nunito Sans"/>
                <a:cs typeface="Nunito Sans"/>
                <a:sym typeface="Nunito Sans"/>
              </a:defRPr>
            </a:lvl6pPr>
            <a:lvl7pPr indent="-292100" lvl="6" marL="3200400" rtl="0">
              <a:spcBef>
                <a:spcPts val="0"/>
              </a:spcBef>
              <a:spcAft>
                <a:spcPts val="0"/>
              </a:spcAft>
              <a:buSzPts val="1000"/>
              <a:buFont typeface="Nunito Sans"/>
              <a:buChar char="●"/>
              <a:defRPr sz="1000">
                <a:latin typeface="Nunito Sans"/>
                <a:ea typeface="Nunito Sans"/>
                <a:cs typeface="Nunito Sans"/>
                <a:sym typeface="Nunito Sans"/>
              </a:defRPr>
            </a:lvl7pPr>
            <a:lvl8pPr indent="-292100" lvl="7" marL="3657600" rtl="0">
              <a:spcBef>
                <a:spcPts val="0"/>
              </a:spcBef>
              <a:spcAft>
                <a:spcPts val="0"/>
              </a:spcAft>
              <a:buSzPts val="1000"/>
              <a:buFont typeface="Nunito Sans"/>
              <a:buChar char="○"/>
              <a:defRPr sz="1000">
                <a:latin typeface="Nunito Sans"/>
                <a:ea typeface="Nunito Sans"/>
                <a:cs typeface="Nunito Sans"/>
                <a:sym typeface="Nunito Sans"/>
              </a:defRPr>
            </a:lvl8pPr>
            <a:lvl9pPr indent="-292100" lvl="8" marL="4114800" rtl="0">
              <a:spcBef>
                <a:spcPts val="0"/>
              </a:spcBef>
              <a:spcAft>
                <a:spcPts val="0"/>
              </a:spcAft>
              <a:buSzPts val="1000"/>
              <a:buFont typeface="Nunito Sans"/>
              <a:buChar char="■"/>
              <a:defRPr sz="1000">
                <a:latin typeface="Nunito Sans"/>
                <a:ea typeface="Nunito Sans"/>
                <a:cs typeface="Nunito Sans"/>
                <a:sym typeface="Nunito Sans"/>
              </a:defRPr>
            </a:lvl9pPr>
          </a:lstStyle>
          <a:p/>
        </p:txBody>
      </p:sp>
      <p:sp>
        <p:nvSpPr>
          <p:cNvPr id="841" name="Google Shape;841;p104"/>
          <p:cNvSpPr txBox="1"/>
          <p:nvPr>
            <p:ph idx="2" type="subTitle"/>
          </p:nvPr>
        </p:nvSpPr>
        <p:spPr>
          <a:xfrm>
            <a:off x="485352"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842" name="Google Shape;842;p104"/>
          <p:cNvSpPr/>
          <p:nvPr/>
        </p:nvSpPr>
        <p:spPr>
          <a:xfrm>
            <a:off x="5764870" y="0"/>
            <a:ext cx="3379200" cy="5143500"/>
          </a:xfrm>
          <a:prstGeom prst="rect">
            <a:avLst/>
          </a:prstGeom>
          <a:solidFill>
            <a:srgbClr val="F1E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3" name="Google Shape;843;p104"/>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844" name="Google Shape;844;p104"/>
          <p:cNvSpPr txBox="1"/>
          <p:nvPr>
            <p:ph type="title"/>
          </p:nvPr>
        </p:nvSpPr>
        <p:spPr>
          <a:xfrm>
            <a:off x="455468" y="579469"/>
            <a:ext cx="4971900" cy="5157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200"/>
              <a:buFont typeface="Nunito Sans"/>
              <a:buNone/>
              <a:defRPr b="1" sz="22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45" name="Google Shape;845;p104"/>
          <p:cNvSpPr txBox="1"/>
          <p:nvPr>
            <p:ph idx="3" type="body"/>
          </p:nvPr>
        </p:nvSpPr>
        <p:spPr>
          <a:xfrm>
            <a:off x="2978763" y="207686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Font typeface="Nunito Sans"/>
              <a:buChar char="○"/>
              <a:defRPr sz="1000">
                <a:latin typeface="Nunito Sans"/>
                <a:ea typeface="Nunito Sans"/>
                <a:cs typeface="Nunito Sans"/>
                <a:sym typeface="Nunito Sans"/>
              </a:defRPr>
            </a:lvl2pPr>
            <a:lvl3pPr indent="-292100" lvl="2" marL="1371600" rtl="0">
              <a:spcBef>
                <a:spcPts val="0"/>
              </a:spcBef>
              <a:spcAft>
                <a:spcPts val="0"/>
              </a:spcAft>
              <a:buSzPts val="1000"/>
              <a:buFont typeface="Nunito Sans"/>
              <a:buChar char="■"/>
              <a:defRPr sz="1000">
                <a:latin typeface="Nunito Sans"/>
                <a:ea typeface="Nunito Sans"/>
                <a:cs typeface="Nunito Sans"/>
                <a:sym typeface="Nunito Sans"/>
              </a:defRPr>
            </a:lvl3pPr>
            <a:lvl4pPr indent="-292100" lvl="3" marL="1828800" rtl="0">
              <a:spcBef>
                <a:spcPts val="0"/>
              </a:spcBef>
              <a:spcAft>
                <a:spcPts val="0"/>
              </a:spcAft>
              <a:buSzPts val="1000"/>
              <a:buFont typeface="Nunito Sans"/>
              <a:buChar char="●"/>
              <a:defRPr sz="1000">
                <a:latin typeface="Nunito Sans"/>
                <a:ea typeface="Nunito Sans"/>
                <a:cs typeface="Nunito Sans"/>
                <a:sym typeface="Nunito Sans"/>
              </a:defRPr>
            </a:lvl4pPr>
            <a:lvl5pPr indent="-292100" lvl="4" marL="2286000" rtl="0">
              <a:spcBef>
                <a:spcPts val="0"/>
              </a:spcBef>
              <a:spcAft>
                <a:spcPts val="0"/>
              </a:spcAft>
              <a:buSzPts val="1000"/>
              <a:buFont typeface="Nunito Sans"/>
              <a:buChar char="○"/>
              <a:defRPr sz="1000">
                <a:latin typeface="Nunito Sans"/>
                <a:ea typeface="Nunito Sans"/>
                <a:cs typeface="Nunito Sans"/>
                <a:sym typeface="Nunito Sans"/>
              </a:defRPr>
            </a:lvl5pPr>
            <a:lvl6pPr indent="-292100" lvl="5" marL="2743200" rtl="0">
              <a:spcBef>
                <a:spcPts val="0"/>
              </a:spcBef>
              <a:spcAft>
                <a:spcPts val="0"/>
              </a:spcAft>
              <a:buSzPts val="1000"/>
              <a:buFont typeface="Nunito Sans"/>
              <a:buChar char="■"/>
              <a:defRPr sz="1000">
                <a:latin typeface="Nunito Sans"/>
                <a:ea typeface="Nunito Sans"/>
                <a:cs typeface="Nunito Sans"/>
                <a:sym typeface="Nunito Sans"/>
              </a:defRPr>
            </a:lvl6pPr>
            <a:lvl7pPr indent="-292100" lvl="6" marL="3200400" rtl="0">
              <a:spcBef>
                <a:spcPts val="0"/>
              </a:spcBef>
              <a:spcAft>
                <a:spcPts val="0"/>
              </a:spcAft>
              <a:buSzPts val="1000"/>
              <a:buFont typeface="Nunito Sans"/>
              <a:buChar char="●"/>
              <a:defRPr sz="1000">
                <a:latin typeface="Nunito Sans"/>
                <a:ea typeface="Nunito Sans"/>
                <a:cs typeface="Nunito Sans"/>
                <a:sym typeface="Nunito Sans"/>
              </a:defRPr>
            </a:lvl7pPr>
            <a:lvl8pPr indent="-292100" lvl="7" marL="3657600" rtl="0">
              <a:spcBef>
                <a:spcPts val="0"/>
              </a:spcBef>
              <a:spcAft>
                <a:spcPts val="0"/>
              </a:spcAft>
              <a:buSzPts val="1000"/>
              <a:buFont typeface="Nunito Sans"/>
              <a:buChar char="○"/>
              <a:defRPr sz="1000">
                <a:latin typeface="Nunito Sans"/>
                <a:ea typeface="Nunito Sans"/>
                <a:cs typeface="Nunito Sans"/>
                <a:sym typeface="Nunito Sans"/>
              </a:defRPr>
            </a:lvl8pPr>
            <a:lvl9pPr indent="-292100" lvl="8" marL="4114800" rtl="0">
              <a:spcBef>
                <a:spcPts val="0"/>
              </a:spcBef>
              <a:spcAft>
                <a:spcPts val="0"/>
              </a:spcAft>
              <a:buSzPts val="1000"/>
              <a:buFont typeface="Nunito Sans"/>
              <a:buChar char="■"/>
              <a:defRPr sz="1000">
                <a:latin typeface="Nunito Sans"/>
                <a:ea typeface="Nunito Sans"/>
                <a:cs typeface="Nunito Sans"/>
                <a:sym typeface="Nunito Sans"/>
              </a:defRPr>
            </a:lvl9pPr>
          </a:lstStyle>
          <a:p/>
        </p:txBody>
      </p:sp>
      <p:sp>
        <p:nvSpPr>
          <p:cNvPr id="846" name="Google Shape;846;p104"/>
          <p:cNvSpPr txBox="1"/>
          <p:nvPr>
            <p:ph idx="4" type="subTitle"/>
          </p:nvPr>
        </p:nvSpPr>
        <p:spPr>
          <a:xfrm>
            <a:off x="3003154"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847" name="Google Shape;847;p104"/>
          <p:cNvSpPr txBox="1"/>
          <p:nvPr>
            <p:ph idx="5" type="subTitle"/>
          </p:nvPr>
        </p:nvSpPr>
        <p:spPr>
          <a:xfrm>
            <a:off x="6017089"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848" name="Google Shape;848;p104"/>
          <p:cNvSpPr txBox="1"/>
          <p:nvPr>
            <p:ph idx="6" type="subTitle"/>
          </p:nvPr>
        </p:nvSpPr>
        <p:spPr>
          <a:xfrm>
            <a:off x="6341320"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49" name="Google Shape;849;p104"/>
          <p:cNvSpPr txBox="1"/>
          <p:nvPr>
            <p:ph idx="7" type="subTitle"/>
          </p:nvPr>
        </p:nvSpPr>
        <p:spPr>
          <a:xfrm>
            <a:off x="7594503"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ections with icons">
  <p:cSld name="ONE_COLUMN_TEXT_1_1_1_2">
    <p:spTree>
      <p:nvGrpSpPr>
        <p:cNvPr id="850" name="Shape 850"/>
        <p:cNvGrpSpPr/>
        <p:nvPr/>
      </p:nvGrpSpPr>
      <p:grpSpPr>
        <a:xfrm>
          <a:off x="0" y="0"/>
          <a:ext cx="0" cy="0"/>
          <a:chOff x="0" y="0"/>
          <a:chExt cx="0" cy="0"/>
        </a:xfrm>
      </p:grpSpPr>
      <p:pic>
        <p:nvPicPr>
          <p:cNvPr id="851" name="Google Shape;851;p105"/>
          <p:cNvPicPr preferRelativeResize="0"/>
          <p:nvPr/>
        </p:nvPicPr>
        <p:blipFill>
          <a:blip r:embed="rId2">
            <a:alphaModFix/>
          </a:blip>
          <a:stretch>
            <a:fillRect/>
          </a:stretch>
        </p:blipFill>
        <p:spPr>
          <a:xfrm>
            <a:off x="7974883" y="335194"/>
            <a:ext cx="845016" cy="117542"/>
          </a:xfrm>
          <a:prstGeom prst="rect">
            <a:avLst/>
          </a:prstGeom>
          <a:noFill/>
          <a:ln>
            <a:noFill/>
          </a:ln>
        </p:spPr>
      </p:pic>
      <p:cxnSp>
        <p:nvCxnSpPr>
          <p:cNvPr id="852" name="Google Shape;852;p105"/>
          <p:cNvCxnSpPr/>
          <p:nvPr/>
        </p:nvCxnSpPr>
        <p:spPr>
          <a:xfrm>
            <a:off x="3247179" y="1761985"/>
            <a:ext cx="0" cy="2883600"/>
          </a:xfrm>
          <a:prstGeom prst="straightConnector1">
            <a:avLst/>
          </a:prstGeom>
          <a:noFill/>
          <a:ln cap="flat" cmpd="sng" w="38100">
            <a:solidFill>
              <a:srgbClr val="EFEFEF"/>
            </a:solidFill>
            <a:prstDash val="solid"/>
            <a:miter lim="800000"/>
            <a:headEnd len="sm" w="sm" type="none"/>
            <a:tailEnd len="sm" w="sm" type="none"/>
          </a:ln>
        </p:spPr>
      </p:cxnSp>
      <p:cxnSp>
        <p:nvCxnSpPr>
          <p:cNvPr id="853" name="Google Shape;853;p105"/>
          <p:cNvCxnSpPr/>
          <p:nvPr/>
        </p:nvCxnSpPr>
        <p:spPr>
          <a:xfrm>
            <a:off x="5896726" y="1725940"/>
            <a:ext cx="0" cy="2883600"/>
          </a:xfrm>
          <a:prstGeom prst="straightConnector1">
            <a:avLst/>
          </a:prstGeom>
          <a:noFill/>
          <a:ln cap="flat" cmpd="sng" w="38100">
            <a:solidFill>
              <a:srgbClr val="EFEFEF"/>
            </a:solidFill>
            <a:prstDash val="solid"/>
            <a:miter lim="800000"/>
            <a:headEnd len="sm" w="sm" type="none"/>
            <a:tailEnd len="sm" w="sm" type="none"/>
          </a:ln>
        </p:spPr>
      </p:cxnSp>
      <p:sp>
        <p:nvSpPr>
          <p:cNvPr id="854" name="Google Shape;854;p105"/>
          <p:cNvSpPr txBox="1"/>
          <p:nvPr>
            <p:ph idx="1" type="subTitle"/>
          </p:nvPr>
        </p:nvSpPr>
        <p:spPr>
          <a:xfrm>
            <a:off x="750695" y="2593031"/>
            <a:ext cx="2296800" cy="1030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55" name="Google Shape;855;p105"/>
          <p:cNvSpPr txBox="1"/>
          <p:nvPr>
            <p:ph type="title"/>
          </p:nvPr>
        </p:nvSpPr>
        <p:spPr>
          <a:xfrm>
            <a:off x="551964" y="574706"/>
            <a:ext cx="77238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56" name="Google Shape;856;p105"/>
          <p:cNvSpPr txBox="1"/>
          <p:nvPr>
            <p:ph idx="2" type="title"/>
          </p:nvPr>
        </p:nvSpPr>
        <p:spPr>
          <a:xfrm>
            <a:off x="750695" y="2198888"/>
            <a:ext cx="2296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sp>
        <p:nvSpPr>
          <p:cNvPr id="857" name="Google Shape;857;p105"/>
          <p:cNvSpPr txBox="1"/>
          <p:nvPr>
            <p:ph idx="3" type="subTitle"/>
          </p:nvPr>
        </p:nvSpPr>
        <p:spPr>
          <a:xfrm>
            <a:off x="3423554" y="2593031"/>
            <a:ext cx="2296800" cy="1030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58" name="Google Shape;858;p105"/>
          <p:cNvSpPr txBox="1"/>
          <p:nvPr>
            <p:ph idx="4" type="title"/>
          </p:nvPr>
        </p:nvSpPr>
        <p:spPr>
          <a:xfrm>
            <a:off x="3423554" y="2198888"/>
            <a:ext cx="2296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sp>
        <p:nvSpPr>
          <p:cNvPr id="859" name="Google Shape;859;p105"/>
          <p:cNvSpPr txBox="1"/>
          <p:nvPr>
            <p:ph idx="5" type="subTitle"/>
          </p:nvPr>
        </p:nvSpPr>
        <p:spPr>
          <a:xfrm>
            <a:off x="6096431" y="2593031"/>
            <a:ext cx="2296800" cy="1030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60" name="Google Shape;860;p105"/>
          <p:cNvSpPr txBox="1"/>
          <p:nvPr>
            <p:ph idx="6" type="title"/>
          </p:nvPr>
        </p:nvSpPr>
        <p:spPr>
          <a:xfrm>
            <a:off x="6096431" y="2198888"/>
            <a:ext cx="2296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spTree>
  </p:cSld>
  <p:clrMapOvr>
    <a:masterClrMapping/>
  </p:clrMapOvr>
  <p:extLst>
    <p:ext uri="{DCECCB84-F9BA-43D5-87BE-67443E8EF086}">
      <p15:sldGuideLst>
        <p15:guide id="1" orient="horz" pos="1087">
          <p15:clr>
            <a:srgbClr val="FA7B17"/>
          </p15:clr>
        </p15:guide>
      </p15:sldGuideLst>
    </p:ext>
  </p:extLst>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ections with icons">
  <p:cSld name="ONE_COLUMN_TEXT_1_1_1_2_1">
    <p:spTree>
      <p:nvGrpSpPr>
        <p:cNvPr id="861" name="Shape 861"/>
        <p:cNvGrpSpPr/>
        <p:nvPr/>
      </p:nvGrpSpPr>
      <p:grpSpPr>
        <a:xfrm>
          <a:off x="0" y="0"/>
          <a:ext cx="0" cy="0"/>
          <a:chOff x="0" y="0"/>
          <a:chExt cx="0" cy="0"/>
        </a:xfrm>
      </p:grpSpPr>
      <p:pic>
        <p:nvPicPr>
          <p:cNvPr id="862" name="Google Shape;862;p106"/>
          <p:cNvPicPr preferRelativeResize="0"/>
          <p:nvPr/>
        </p:nvPicPr>
        <p:blipFill>
          <a:blip r:embed="rId2">
            <a:alphaModFix/>
          </a:blip>
          <a:stretch>
            <a:fillRect/>
          </a:stretch>
        </p:blipFill>
        <p:spPr>
          <a:xfrm>
            <a:off x="7974883" y="335194"/>
            <a:ext cx="845016" cy="117542"/>
          </a:xfrm>
          <a:prstGeom prst="rect">
            <a:avLst/>
          </a:prstGeom>
          <a:noFill/>
          <a:ln>
            <a:noFill/>
          </a:ln>
        </p:spPr>
      </p:pic>
      <p:cxnSp>
        <p:nvCxnSpPr>
          <p:cNvPr id="863" name="Google Shape;863;p106"/>
          <p:cNvCxnSpPr/>
          <p:nvPr/>
        </p:nvCxnSpPr>
        <p:spPr>
          <a:xfrm>
            <a:off x="4600066" y="1839826"/>
            <a:ext cx="0" cy="2461800"/>
          </a:xfrm>
          <a:prstGeom prst="straightConnector1">
            <a:avLst/>
          </a:prstGeom>
          <a:noFill/>
          <a:ln cap="flat" cmpd="sng" w="38100">
            <a:solidFill>
              <a:srgbClr val="EFEFEF"/>
            </a:solidFill>
            <a:prstDash val="solid"/>
            <a:miter lim="800000"/>
            <a:headEnd len="sm" w="sm" type="none"/>
            <a:tailEnd len="sm" w="sm" type="none"/>
          </a:ln>
        </p:spPr>
      </p:cxnSp>
      <p:cxnSp>
        <p:nvCxnSpPr>
          <p:cNvPr id="864" name="Google Shape;864;p106"/>
          <p:cNvCxnSpPr/>
          <p:nvPr/>
        </p:nvCxnSpPr>
        <p:spPr>
          <a:xfrm>
            <a:off x="6726932" y="1809056"/>
            <a:ext cx="0" cy="2461800"/>
          </a:xfrm>
          <a:prstGeom prst="straightConnector1">
            <a:avLst/>
          </a:prstGeom>
          <a:noFill/>
          <a:ln cap="flat" cmpd="sng" w="38100">
            <a:solidFill>
              <a:srgbClr val="EFEFEF"/>
            </a:solidFill>
            <a:prstDash val="solid"/>
            <a:miter lim="800000"/>
            <a:headEnd len="sm" w="sm" type="none"/>
            <a:tailEnd len="sm" w="sm" type="none"/>
          </a:ln>
        </p:spPr>
      </p:cxnSp>
      <p:sp>
        <p:nvSpPr>
          <p:cNvPr id="865" name="Google Shape;865;p106"/>
          <p:cNvSpPr txBox="1"/>
          <p:nvPr>
            <p:ph idx="1" type="subTitle"/>
          </p:nvPr>
        </p:nvSpPr>
        <p:spPr>
          <a:xfrm>
            <a:off x="2596078"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66" name="Google Shape;866;p106"/>
          <p:cNvSpPr txBox="1"/>
          <p:nvPr>
            <p:ph type="title"/>
          </p:nvPr>
        </p:nvSpPr>
        <p:spPr>
          <a:xfrm>
            <a:off x="551964" y="574706"/>
            <a:ext cx="80397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867" name="Google Shape;867;p106"/>
          <p:cNvSpPr txBox="1"/>
          <p:nvPr>
            <p:ph idx="2" type="title"/>
          </p:nvPr>
        </p:nvSpPr>
        <p:spPr>
          <a:xfrm>
            <a:off x="2596078"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sp>
        <p:nvSpPr>
          <p:cNvPr id="868" name="Google Shape;868;p106"/>
          <p:cNvSpPr txBox="1"/>
          <p:nvPr>
            <p:ph idx="3" type="subTitle"/>
          </p:nvPr>
        </p:nvSpPr>
        <p:spPr>
          <a:xfrm>
            <a:off x="4741659"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69" name="Google Shape;869;p106"/>
          <p:cNvSpPr txBox="1"/>
          <p:nvPr>
            <p:ph idx="4" type="title"/>
          </p:nvPr>
        </p:nvSpPr>
        <p:spPr>
          <a:xfrm>
            <a:off x="4741659"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sp>
        <p:nvSpPr>
          <p:cNvPr id="870" name="Google Shape;870;p106"/>
          <p:cNvSpPr txBox="1"/>
          <p:nvPr>
            <p:ph idx="5" type="subTitle"/>
          </p:nvPr>
        </p:nvSpPr>
        <p:spPr>
          <a:xfrm>
            <a:off x="6868516"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71" name="Google Shape;871;p106"/>
          <p:cNvSpPr txBox="1"/>
          <p:nvPr>
            <p:ph idx="6" type="title"/>
          </p:nvPr>
        </p:nvSpPr>
        <p:spPr>
          <a:xfrm>
            <a:off x="6868516"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cxnSp>
        <p:nvCxnSpPr>
          <p:cNvPr id="872" name="Google Shape;872;p106"/>
          <p:cNvCxnSpPr/>
          <p:nvPr/>
        </p:nvCxnSpPr>
        <p:spPr>
          <a:xfrm>
            <a:off x="2435779" y="1839826"/>
            <a:ext cx="0" cy="2461800"/>
          </a:xfrm>
          <a:prstGeom prst="straightConnector1">
            <a:avLst/>
          </a:prstGeom>
          <a:noFill/>
          <a:ln cap="flat" cmpd="sng" w="38100">
            <a:solidFill>
              <a:srgbClr val="EFEFEF"/>
            </a:solidFill>
            <a:prstDash val="solid"/>
            <a:miter lim="800000"/>
            <a:headEnd len="sm" w="sm" type="none"/>
            <a:tailEnd len="sm" w="sm" type="none"/>
          </a:ln>
        </p:spPr>
      </p:cxnSp>
      <p:sp>
        <p:nvSpPr>
          <p:cNvPr id="873" name="Google Shape;873;p106"/>
          <p:cNvSpPr txBox="1"/>
          <p:nvPr>
            <p:ph idx="7" type="subTitle"/>
          </p:nvPr>
        </p:nvSpPr>
        <p:spPr>
          <a:xfrm>
            <a:off x="431789"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74" name="Google Shape;874;p106"/>
          <p:cNvSpPr txBox="1"/>
          <p:nvPr>
            <p:ph idx="8" type="title"/>
          </p:nvPr>
        </p:nvSpPr>
        <p:spPr>
          <a:xfrm>
            <a:off x="431789"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300"/>
              <a:buFont typeface="Nunito Sans"/>
              <a:buNone/>
              <a:defRPr b="1" sz="13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300"/>
              <a:buFont typeface="Nunito Sans"/>
              <a:buNone/>
              <a:defRPr sz="1300">
                <a:solidFill>
                  <a:schemeClr val="accent1"/>
                </a:solidFill>
                <a:latin typeface="Nunito Sans"/>
                <a:ea typeface="Nunito Sans"/>
                <a:cs typeface="Nunito Sans"/>
                <a:sym typeface="Nunito Sans"/>
              </a:defRPr>
            </a:lvl9pPr>
          </a:lstStyle>
          <a:p/>
        </p:txBody>
      </p:sp>
    </p:spTree>
  </p:cSld>
  <p:clrMapOvr>
    <a:masterClrMapping/>
  </p:clrMapOvr>
  <p:extLst>
    <p:ext uri="{DCECCB84-F9BA-43D5-87BE-67443E8EF086}">
      <p15:sldGuideLst>
        <p15:guide id="1" orient="horz" pos="1080">
          <p15:clr>
            <a:srgbClr val="FA7B17"/>
          </p15:clr>
        </p15:guide>
      </p15:sldGuideLst>
    </p:ext>
  </p:extLst>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ections with icons">
  <p:cSld name="ONE_COLUMN_TEXT_1_1_1_2_1_1">
    <p:spTree>
      <p:nvGrpSpPr>
        <p:cNvPr id="875" name="Shape 875"/>
        <p:cNvGrpSpPr/>
        <p:nvPr/>
      </p:nvGrpSpPr>
      <p:grpSpPr>
        <a:xfrm>
          <a:off x="0" y="0"/>
          <a:ext cx="0" cy="0"/>
          <a:chOff x="0" y="0"/>
          <a:chExt cx="0" cy="0"/>
        </a:xfrm>
      </p:grpSpPr>
      <p:pic>
        <p:nvPicPr>
          <p:cNvPr id="876" name="Google Shape;876;p107"/>
          <p:cNvPicPr preferRelativeResize="0"/>
          <p:nvPr/>
        </p:nvPicPr>
        <p:blipFill>
          <a:blip r:embed="rId2">
            <a:alphaModFix/>
          </a:blip>
          <a:stretch>
            <a:fillRect/>
          </a:stretch>
        </p:blipFill>
        <p:spPr>
          <a:xfrm>
            <a:off x="7974883" y="335194"/>
            <a:ext cx="845016" cy="117542"/>
          </a:xfrm>
          <a:prstGeom prst="rect">
            <a:avLst/>
          </a:prstGeom>
          <a:noFill/>
          <a:ln>
            <a:noFill/>
          </a:ln>
        </p:spPr>
      </p:pic>
      <p:cxnSp>
        <p:nvCxnSpPr>
          <p:cNvPr id="877" name="Google Shape;877;p107"/>
          <p:cNvCxnSpPr/>
          <p:nvPr/>
        </p:nvCxnSpPr>
        <p:spPr>
          <a:xfrm>
            <a:off x="5438274" y="1786037"/>
            <a:ext cx="0" cy="2363100"/>
          </a:xfrm>
          <a:prstGeom prst="straightConnector1">
            <a:avLst/>
          </a:prstGeom>
          <a:noFill/>
          <a:ln cap="flat" cmpd="sng" w="38100">
            <a:solidFill>
              <a:srgbClr val="EFEFEF"/>
            </a:solidFill>
            <a:prstDash val="solid"/>
            <a:miter lim="800000"/>
            <a:headEnd len="sm" w="sm" type="none"/>
            <a:tailEnd len="sm" w="sm" type="none"/>
          </a:ln>
        </p:spPr>
      </p:cxnSp>
      <p:cxnSp>
        <p:nvCxnSpPr>
          <p:cNvPr id="878" name="Google Shape;878;p107"/>
          <p:cNvCxnSpPr/>
          <p:nvPr/>
        </p:nvCxnSpPr>
        <p:spPr>
          <a:xfrm>
            <a:off x="7111634" y="1756500"/>
            <a:ext cx="0" cy="2363100"/>
          </a:xfrm>
          <a:prstGeom prst="straightConnector1">
            <a:avLst/>
          </a:prstGeom>
          <a:noFill/>
          <a:ln cap="flat" cmpd="sng" w="38100">
            <a:solidFill>
              <a:srgbClr val="EFEFEF"/>
            </a:solidFill>
            <a:prstDash val="solid"/>
            <a:miter lim="800000"/>
            <a:headEnd len="sm" w="sm" type="none"/>
            <a:tailEnd len="sm" w="sm" type="none"/>
          </a:ln>
        </p:spPr>
      </p:cxnSp>
      <p:sp>
        <p:nvSpPr>
          <p:cNvPr id="879" name="Google Shape;879;p107"/>
          <p:cNvSpPr txBox="1"/>
          <p:nvPr>
            <p:ph idx="1" type="subTitle"/>
          </p:nvPr>
        </p:nvSpPr>
        <p:spPr>
          <a:xfrm>
            <a:off x="3861604"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80" name="Google Shape;880;p107"/>
          <p:cNvSpPr txBox="1"/>
          <p:nvPr>
            <p:ph type="title"/>
          </p:nvPr>
        </p:nvSpPr>
        <p:spPr>
          <a:xfrm>
            <a:off x="551964" y="574706"/>
            <a:ext cx="80718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81" name="Google Shape;881;p107"/>
          <p:cNvSpPr txBox="1"/>
          <p:nvPr>
            <p:ph idx="2" type="title"/>
          </p:nvPr>
        </p:nvSpPr>
        <p:spPr>
          <a:xfrm>
            <a:off x="3861591"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9pPr>
          </a:lstStyle>
          <a:p/>
        </p:txBody>
      </p:sp>
      <p:sp>
        <p:nvSpPr>
          <p:cNvPr id="882" name="Google Shape;882;p107"/>
          <p:cNvSpPr txBox="1"/>
          <p:nvPr>
            <p:ph idx="3" type="subTitle"/>
          </p:nvPr>
        </p:nvSpPr>
        <p:spPr>
          <a:xfrm>
            <a:off x="5549688"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83" name="Google Shape;883;p107"/>
          <p:cNvSpPr txBox="1"/>
          <p:nvPr>
            <p:ph idx="4" type="title"/>
          </p:nvPr>
        </p:nvSpPr>
        <p:spPr>
          <a:xfrm>
            <a:off x="5549674"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9pPr>
          </a:lstStyle>
          <a:p/>
        </p:txBody>
      </p:sp>
      <p:sp>
        <p:nvSpPr>
          <p:cNvPr id="884" name="Google Shape;884;p107"/>
          <p:cNvSpPr txBox="1"/>
          <p:nvPr>
            <p:ph idx="5" type="subTitle"/>
          </p:nvPr>
        </p:nvSpPr>
        <p:spPr>
          <a:xfrm>
            <a:off x="7237791"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85" name="Google Shape;885;p107"/>
          <p:cNvSpPr txBox="1"/>
          <p:nvPr>
            <p:ph idx="6" type="title"/>
          </p:nvPr>
        </p:nvSpPr>
        <p:spPr>
          <a:xfrm>
            <a:off x="7237773"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9pPr>
          </a:lstStyle>
          <a:p/>
        </p:txBody>
      </p:sp>
      <p:cxnSp>
        <p:nvCxnSpPr>
          <p:cNvPr id="886" name="Google Shape;886;p107"/>
          <p:cNvCxnSpPr/>
          <p:nvPr/>
        </p:nvCxnSpPr>
        <p:spPr>
          <a:xfrm>
            <a:off x="3735341" y="1786037"/>
            <a:ext cx="0" cy="2363100"/>
          </a:xfrm>
          <a:prstGeom prst="straightConnector1">
            <a:avLst/>
          </a:prstGeom>
          <a:noFill/>
          <a:ln cap="flat" cmpd="sng" w="38100">
            <a:solidFill>
              <a:srgbClr val="EFEFEF"/>
            </a:solidFill>
            <a:prstDash val="solid"/>
            <a:miter lim="800000"/>
            <a:headEnd len="sm" w="sm" type="none"/>
            <a:tailEnd len="sm" w="sm" type="none"/>
          </a:ln>
        </p:spPr>
      </p:cxnSp>
      <p:sp>
        <p:nvSpPr>
          <p:cNvPr id="887" name="Google Shape;887;p107"/>
          <p:cNvSpPr txBox="1"/>
          <p:nvPr>
            <p:ph idx="7" type="subTitle"/>
          </p:nvPr>
        </p:nvSpPr>
        <p:spPr>
          <a:xfrm>
            <a:off x="2158653"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88" name="Google Shape;888;p107"/>
          <p:cNvSpPr txBox="1"/>
          <p:nvPr>
            <p:ph idx="8" type="title"/>
          </p:nvPr>
        </p:nvSpPr>
        <p:spPr>
          <a:xfrm>
            <a:off x="2158659"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9pPr>
          </a:lstStyle>
          <a:p/>
        </p:txBody>
      </p:sp>
      <p:cxnSp>
        <p:nvCxnSpPr>
          <p:cNvPr id="889" name="Google Shape;889;p107"/>
          <p:cNvCxnSpPr/>
          <p:nvPr/>
        </p:nvCxnSpPr>
        <p:spPr>
          <a:xfrm>
            <a:off x="2032384" y="1806567"/>
            <a:ext cx="0" cy="2363100"/>
          </a:xfrm>
          <a:prstGeom prst="straightConnector1">
            <a:avLst/>
          </a:prstGeom>
          <a:noFill/>
          <a:ln cap="flat" cmpd="sng" w="38100">
            <a:solidFill>
              <a:srgbClr val="EFEFEF"/>
            </a:solidFill>
            <a:prstDash val="solid"/>
            <a:miter lim="800000"/>
            <a:headEnd len="sm" w="sm" type="none"/>
            <a:tailEnd len="sm" w="sm" type="none"/>
          </a:ln>
        </p:spPr>
      </p:cxnSp>
      <p:sp>
        <p:nvSpPr>
          <p:cNvPr id="890" name="Google Shape;890;p107"/>
          <p:cNvSpPr txBox="1"/>
          <p:nvPr>
            <p:ph idx="9" type="subTitle"/>
          </p:nvPr>
        </p:nvSpPr>
        <p:spPr>
          <a:xfrm>
            <a:off x="455702" y="2471841"/>
            <a:ext cx="1450500" cy="11865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91" name="Google Shape;891;p107"/>
          <p:cNvSpPr txBox="1"/>
          <p:nvPr>
            <p:ph idx="13" type="title"/>
          </p:nvPr>
        </p:nvSpPr>
        <p:spPr>
          <a:xfrm>
            <a:off x="455702"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2pPr>
            <a:lvl3pPr lvl="2"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3pPr>
            <a:lvl4pPr lvl="3"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4pPr>
            <a:lvl5pPr lvl="4"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5pPr>
            <a:lvl6pPr lvl="5"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6pPr>
            <a:lvl7pPr lvl="6"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7pPr>
            <a:lvl8pPr lvl="7"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8pPr>
            <a:lvl9pPr lvl="8" rtl="0" algn="ctr">
              <a:spcBef>
                <a:spcPts val="0"/>
              </a:spcBef>
              <a:spcAft>
                <a:spcPts val="0"/>
              </a:spcAft>
              <a:buClr>
                <a:schemeClr val="accent1"/>
              </a:buClr>
              <a:buSzPts val="1200"/>
              <a:buFont typeface="Nunito Sans"/>
              <a:buNone/>
              <a:defRPr sz="1200">
                <a:solidFill>
                  <a:schemeClr val="accent1"/>
                </a:solidFill>
                <a:latin typeface="Nunito Sans"/>
                <a:ea typeface="Nunito Sans"/>
                <a:cs typeface="Nunito Sans"/>
                <a:sym typeface="Nunito Sans"/>
              </a:defRPr>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sections with icons ">
  <p:cSld name="ONE_COLUMN_TEXT_1_1_1_2_1_1_1">
    <p:spTree>
      <p:nvGrpSpPr>
        <p:cNvPr id="892" name="Shape 892"/>
        <p:cNvGrpSpPr/>
        <p:nvPr/>
      </p:nvGrpSpPr>
      <p:grpSpPr>
        <a:xfrm>
          <a:off x="0" y="0"/>
          <a:ext cx="0" cy="0"/>
          <a:chOff x="0" y="0"/>
          <a:chExt cx="0" cy="0"/>
        </a:xfrm>
      </p:grpSpPr>
      <p:pic>
        <p:nvPicPr>
          <p:cNvPr id="893" name="Google Shape;893;p108"/>
          <p:cNvPicPr preferRelativeResize="0"/>
          <p:nvPr/>
        </p:nvPicPr>
        <p:blipFill>
          <a:blip r:embed="rId2">
            <a:alphaModFix/>
          </a:blip>
          <a:stretch>
            <a:fillRect/>
          </a:stretch>
        </p:blipFill>
        <p:spPr>
          <a:xfrm>
            <a:off x="7974883" y="335194"/>
            <a:ext cx="845016" cy="117542"/>
          </a:xfrm>
          <a:prstGeom prst="rect">
            <a:avLst/>
          </a:prstGeom>
          <a:noFill/>
          <a:ln>
            <a:noFill/>
          </a:ln>
        </p:spPr>
      </p:pic>
      <p:cxnSp>
        <p:nvCxnSpPr>
          <p:cNvPr id="894" name="Google Shape;894;p108"/>
          <p:cNvCxnSpPr/>
          <p:nvPr/>
        </p:nvCxnSpPr>
        <p:spPr>
          <a:xfrm>
            <a:off x="5949852" y="1742936"/>
            <a:ext cx="0" cy="2274600"/>
          </a:xfrm>
          <a:prstGeom prst="straightConnector1">
            <a:avLst/>
          </a:prstGeom>
          <a:noFill/>
          <a:ln cap="flat" cmpd="sng" w="38100">
            <a:solidFill>
              <a:srgbClr val="EFEFEF"/>
            </a:solidFill>
            <a:prstDash val="solid"/>
            <a:miter lim="800000"/>
            <a:headEnd len="sm" w="sm" type="none"/>
            <a:tailEnd len="sm" w="sm" type="none"/>
          </a:ln>
        </p:spPr>
      </p:cxnSp>
      <p:cxnSp>
        <p:nvCxnSpPr>
          <p:cNvPr id="895" name="Google Shape;895;p108"/>
          <p:cNvCxnSpPr/>
          <p:nvPr/>
        </p:nvCxnSpPr>
        <p:spPr>
          <a:xfrm>
            <a:off x="7286480" y="1714500"/>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896" name="Google Shape;896;p108"/>
          <p:cNvSpPr txBox="1"/>
          <p:nvPr>
            <p:ph idx="1" type="subTitle"/>
          </p:nvPr>
        </p:nvSpPr>
        <p:spPr>
          <a:xfrm>
            <a:off x="4690441" y="2404576"/>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97" name="Google Shape;897;p108"/>
          <p:cNvSpPr txBox="1"/>
          <p:nvPr>
            <p:ph type="title"/>
          </p:nvPr>
        </p:nvSpPr>
        <p:spPr>
          <a:xfrm>
            <a:off x="551964" y="574706"/>
            <a:ext cx="80397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98" name="Google Shape;898;p108"/>
          <p:cNvSpPr txBox="1"/>
          <p:nvPr>
            <p:ph idx="2" type="title"/>
          </p:nvPr>
        </p:nvSpPr>
        <p:spPr>
          <a:xfrm>
            <a:off x="4690446"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899" name="Google Shape;899;p108"/>
          <p:cNvSpPr txBox="1"/>
          <p:nvPr>
            <p:ph idx="3" type="subTitle"/>
          </p:nvPr>
        </p:nvSpPr>
        <p:spPr>
          <a:xfrm>
            <a:off x="6038846" y="2404575"/>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900" name="Google Shape;900;p108"/>
          <p:cNvSpPr txBox="1"/>
          <p:nvPr>
            <p:ph idx="4" type="title"/>
          </p:nvPr>
        </p:nvSpPr>
        <p:spPr>
          <a:xfrm>
            <a:off x="6038836"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901" name="Google Shape;901;p108"/>
          <p:cNvSpPr txBox="1"/>
          <p:nvPr>
            <p:ph idx="5" type="subTitle"/>
          </p:nvPr>
        </p:nvSpPr>
        <p:spPr>
          <a:xfrm>
            <a:off x="7375477" y="2404576"/>
            <a:ext cx="1158600" cy="20928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902" name="Google Shape;902;p108"/>
          <p:cNvSpPr txBox="1"/>
          <p:nvPr>
            <p:ph idx="6" type="title"/>
          </p:nvPr>
        </p:nvSpPr>
        <p:spPr>
          <a:xfrm>
            <a:off x="7375476"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903" name="Google Shape;903;p108"/>
          <p:cNvCxnSpPr/>
          <p:nvPr/>
        </p:nvCxnSpPr>
        <p:spPr>
          <a:xfrm>
            <a:off x="4589668" y="1742936"/>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904" name="Google Shape;904;p108"/>
          <p:cNvSpPr txBox="1"/>
          <p:nvPr>
            <p:ph idx="7" type="subTitle"/>
          </p:nvPr>
        </p:nvSpPr>
        <p:spPr>
          <a:xfrm>
            <a:off x="3330263" y="2404575"/>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905" name="Google Shape;905;p108"/>
          <p:cNvSpPr txBox="1"/>
          <p:nvPr>
            <p:ph idx="8" type="title"/>
          </p:nvPr>
        </p:nvSpPr>
        <p:spPr>
          <a:xfrm>
            <a:off x="3330262"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906" name="Google Shape;906;p108"/>
          <p:cNvCxnSpPr/>
          <p:nvPr/>
        </p:nvCxnSpPr>
        <p:spPr>
          <a:xfrm>
            <a:off x="3229399" y="1762701"/>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907" name="Google Shape;907;p108"/>
          <p:cNvSpPr txBox="1"/>
          <p:nvPr>
            <p:ph idx="9" type="subTitle"/>
          </p:nvPr>
        </p:nvSpPr>
        <p:spPr>
          <a:xfrm>
            <a:off x="1969990" y="2419164"/>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908" name="Google Shape;908;p108"/>
          <p:cNvSpPr txBox="1"/>
          <p:nvPr>
            <p:ph idx="13" type="title"/>
          </p:nvPr>
        </p:nvSpPr>
        <p:spPr>
          <a:xfrm>
            <a:off x="1969992"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909" name="Google Shape;909;p108"/>
          <p:cNvCxnSpPr/>
          <p:nvPr/>
        </p:nvCxnSpPr>
        <p:spPr>
          <a:xfrm>
            <a:off x="1869219" y="1762634"/>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910" name="Google Shape;910;p108"/>
          <p:cNvSpPr txBox="1"/>
          <p:nvPr>
            <p:ph idx="14" type="subTitle"/>
          </p:nvPr>
        </p:nvSpPr>
        <p:spPr>
          <a:xfrm>
            <a:off x="609812" y="2419112"/>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911" name="Google Shape;911;p108"/>
          <p:cNvSpPr txBox="1"/>
          <p:nvPr>
            <p:ph idx="15" type="title"/>
          </p:nvPr>
        </p:nvSpPr>
        <p:spPr>
          <a:xfrm>
            <a:off x="609812"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design">
  <p:cSld name="CUSTOM_5">
    <p:spTree>
      <p:nvGrpSpPr>
        <p:cNvPr id="912" name="Shape 912"/>
        <p:cNvGrpSpPr/>
        <p:nvPr/>
      </p:nvGrpSpPr>
      <p:grpSpPr>
        <a:xfrm>
          <a:off x="0" y="0"/>
          <a:ext cx="0" cy="0"/>
          <a:chOff x="0" y="0"/>
          <a:chExt cx="0" cy="0"/>
        </a:xfrm>
      </p:grpSpPr>
      <p:sp>
        <p:nvSpPr>
          <p:cNvPr id="913" name="Google Shape;913;p109"/>
          <p:cNvSpPr/>
          <p:nvPr/>
        </p:nvSpPr>
        <p:spPr>
          <a:xfrm>
            <a:off x="-26341" y="2649675"/>
            <a:ext cx="9205800" cy="2493900"/>
          </a:xfrm>
          <a:prstGeom prst="rect">
            <a:avLst/>
          </a:prstGeom>
          <a:solidFill>
            <a:srgbClr val="F1EE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14" name="Google Shape;914;p109"/>
          <p:cNvSpPr/>
          <p:nvPr/>
        </p:nvSpPr>
        <p:spPr>
          <a:xfrm>
            <a:off x="1693746" y="1669800"/>
            <a:ext cx="5756400" cy="2404500"/>
          </a:xfrm>
          <a:prstGeom prst="rect">
            <a:avLst/>
          </a:prstGeom>
          <a:solidFill>
            <a:srgbClr val="FFFFFF"/>
          </a:solidFill>
          <a:ln cap="flat" cmpd="sng" w="38100">
            <a:solidFill>
              <a:srgbClr val="000000"/>
            </a:solidFill>
            <a:prstDash val="solid"/>
            <a:miter lim="800000"/>
            <a:headEnd len="sm" w="sm" type="none"/>
            <a:tailEnd len="sm" w="sm" type="none"/>
          </a:ln>
          <a:effectLst>
            <a:outerShdw rotWithShape="0" algn="bl" dir="2760000" dist="95250">
              <a:srgbClr val="000000"/>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rgbClr val="000000"/>
              </a:solidFill>
            </a:endParaRPr>
          </a:p>
        </p:txBody>
      </p:sp>
      <p:pic>
        <p:nvPicPr>
          <p:cNvPr id="915" name="Google Shape;915;p109"/>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ections boxes">
  <p:cSld name="CUSTOM_6">
    <p:spTree>
      <p:nvGrpSpPr>
        <p:cNvPr id="916" name="Shape 916"/>
        <p:cNvGrpSpPr/>
        <p:nvPr/>
      </p:nvGrpSpPr>
      <p:grpSpPr>
        <a:xfrm>
          <a:off x="0" y="0"/>
          <a:ext cx="0" cy="0"/>
          <a:chOff x="0" y="0"/>
          <a:chExt cx="0" cy="0"/>
        </a:xfrm>
      </p:grpSpPr>
      <p:sp>
        <p:nvSpPr>
          <p:cNvPr id="917" name="Google Shape;917;p110"/>
          <p:cNvSpPr/>
          <p:nvPr/>
        </p:nvSpPr>
        <p:spPr>
          <a:xfrm>
            <a:off x="404285"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5400000" dist="95250">
              <a:srgbClr val="000000"/>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10"/>
          <p:cNvSpPr/>
          <p:nvPr/>
        </p:nvSpPr>
        <p:spPr>
          <a:xfrm>
            <a:off x="2103224"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5400000" dist="95250">
              <a:srgbClr val="000000"/>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10"/>
          <p:cNvSpPr/>
          <p:nvPr/>
        </p:nvSpPr>
        <p:spPr>
          <a:xfrm>
            <a:off x="3802220"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5400000" dist="95250">
              <a:srgbClr val="000000"/>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10"/>
          <p:cNvSpPr/>
          <p:nvPr/>
        </p:nvSpPr>
        <p:spPr>
          <a:xfrm>
            <a:off x="5501159"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5400000" dist="95250">
              <a:srgbClr val="000000"/>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10"/>
          <p:cNvSpPr/>
          <p:nvPr/>
        </p:nvSpPr>
        <p:spPr>
          <a:xfrm>
            <a:off x="7200154"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5400000" dist="95250">
              <a:srgbClr val="000000"/>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22" name="Google Shape;922;p110"/>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923" name="Google Shape;923;p110"/>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Leaders">
  <p:cSld name="ONE_COLUMN_TEXT_1_1_1_2_1_1_2">
    <p:spTree>
      <p:nvGrpSpPr>
        <p:cNvPr id="924" name="Shape 924"/>
        <p:cNvGrpSpPr/>
        <p:nvPr/>
      </p:nvGrpSpPr>
      <p:grpSpPr>
        <a:xfrm>
          <a:off x="0" y="0"/>
          <a:ext cx="0" cy="0"/>
          <a:chOff x="0" y="0"/>
          <a:chExt cx="0" cy="0"/>
        </a:xfrm>
      </p:grpSpPr>
      <p:sp>
        <p:nvSpPr>
          <p:cNvPr id="925" name="Google Shape;925;p111"/>
          <p:cNvSpPr/>
          <p:nvPr/>
        </p:nvSpPr>
        <p:spPr>
          <a:xfrm>
            <a:off x="-17361" y="-20812"/>
            <a:ext cx="9215700" cy="51642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926" name="Google Shape;926;p111"/>
          <p:cNvPicPr preferRelativeResize="0"/>
          <p:nvPr/>
        </p:nvPicPr>
        <p:blipFill>
          <a:blip r:embed="rId2">
            <a:alphaModFix/>
          </a:blip>
          <a:stretch>
            <a:fillRect/>
          </a:stretch>
        </p:blipFill>
        <p:spPr>
          <a:xfrm>
            <a:off x="7974883" y="335194"/>
            <a:ext cx="845016" cy="117542"/>
          </a:xfrm>
          <a:prstGeom prst="rect">
            <a:avLst/>
          </a:prstGeom>
          <a:noFill/>
          <a:ln>
            <a:noFill/>
          </a:ln>
        </p:spPr>
      </p:pic>
      <p:cxnSp>
        <p:nvCxnSpPr>
          <p:cNvPr id="927" name="Google Shape;927;p111"/>
          <p:cNvCxnSpPr/>
          <p:nvPr/>
        </p:nvCxnSpPr>
        <p:spPr>
          <a:xfrm>
            <a:off x="5509545" y="1703243"/>
            <a:ext cx="0" cy="2784900"/>
          </a:xfrm>
          <a:prstGeom prst="straightConnector1">
            <a:avLst/>
          </a:prstGeom>
          <a:noFill/>
          <a:ln cap="flat" cmpd="sng" w="38100">
            <a:solidFill>
              <a:srgbClr val="EFEFEF"/>
            </a:solidFill>
            <a:prstDash val="solid"/>
            <a:miter lim="800000"/>
            <a:headEnd len="sm" w="sm" type="none"/>
            <a:tailEnd len="sm" w="sm" type="none"/>
          </a:ln>
        </p:spPr>
      </p:cxnSp>
      <p:cxnSp>
        <p:nvCxnSpPr>
          <p:cNvPr id="928" name="Google Shape;928;p111"/>
          <p:cNvCxnSpPr/>
          <p:nvPr/>
        </p:nvCxnSpPr>
        <p:spPr>
          <a:xfrm>
            <a:off x="7182906" y="1668431"/>
            <a:ext cx="0" cy="2784900"/>
          </a:xfrm>
          <a:prstGeom prst="straightConnector1">
            <a:avLst/>
          </a:prstGeom>
          <a:noFill/>
          <a:ln cap="flat" cmpd="sng" w="38100">
            <a:solidFill>
              <a:srgbClr val="EFEFEF"/>
            </a:solidFill>
            <a:prstDash val="solid"/>
            <a:miter lim="800000"/>
            <a:headEnd len="sm" w="sm" type="none"/>
            <a:tailEnd len="sm" w="sm" type="none"/>
          </a:ln>
        </p:spPr>
      </p:cxnSp>
      <p:sp>
        <p:nvSpPr>
          <p:cNvPr id="929" name="Google Shape;929;p111"/>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cxnSp>
        <p:nvCxnSpPr>
          <p:cNvPr id="930" name="Google Shape;930;p111"/>
          <p:cNvCxnSpPr/>
          <p:nvPr/>
        </p:nvCxnSpPr>
        <p:spPr>
          <a:xfrm>
            <a:off x="3706779" y="1703243"/>
            <a:ext cx="0" cy="2784900"/>
          </a:xfrm>
          <a:prstGeom prst="straightConnector1">
            <a:avLst/>
          </a:prstGeom>
          <a:noFill/>
          <a:ln cap="flat" cmpd="sng" w="38100">
            <a:solidFill>
              <a:srgbClr val="EFEFEF"/>
            </a:solidFill>
            <a:prstDash val="solid"/>
            <a:miter lim="800000"/>
            <a:headEnd len="sm" w="sm" type="none"/>
            <a:tailEnd len="sm" w="sm" type="none"/>
          </a:ln>
        </p:spPr>
      </p:cxnSp>
      <p:cxnSp>
        <p:nvCxnSpPr>
          <p:cNvPr id="931" name="Google Shape;931;p111"/>
          <p:cNvCxnSpPr/>
          <p:nvPr/>
        </p:nvCxnSpPr>
        <p:spPr>
          <a:xfrm>
            <a:off x="2003822" y="1727440"/>
            <a:ext cx="0" cy="2784900"/>
          </a:xfrm>
          <a:prstGeom prst="straightConnector1">
            <a:avLst/>
          </a:prstGeom>
          <a:noFill/>
          <a:ln cap="flat" cmpd="sng" w="38100">
            <a:solidFill>
              <a:srgbClr val="EFEFEF"/>
            </a:solidFill>
            <a:prstDash val="solid"/>
            <a:miter lim="800000"/>
            <a:headEnd len="sm" w="sm" type="none"/>
            <a:tailEnd len="sm" w="sm" type="none"/>
          </a:ln>
        </p:spPr>
      </p:cxnSp>
      <p:sp>
        <p:nvSpPr>
          <p:cNvPr id="932" name="Google Shape;932;p111"/>
          <p:cNvSpPr/>
          <p:nvPr/>
        </p:nvSpPr>
        <p:spPr>
          <a:xfrm>
            <a:off x="385406"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3" name="Google Shape;933;p111"/>
          <p:cNvSpPr/>
          <p:nvPr/>
        </p:nvSpPr>
        <p:spPr>
          <a:xfrm>
            <a:off x="2095987"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4" name="Google Shape;934;p111"/>
          <p:cNvSpPr/>
          <p:nvPr/>
        </p:nvSpPr>
        <p:spPr>
          <a:xfrm>
            <a:off x="3784146"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5" name="Google Shape;935;p111"/>
          <p:cNvSpPr/>
          <p:nvPr/>
        </p:nvSpPr>
        <p:spPr>
          <a:xfrm>
            <a:off x="5494728"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6" name="Google Shape;936;p111"/>
          <p:cNvSpPr/>
          <p:nvPr/>
        </p:nvSpPr>
        <p:spPr>
          <a:xfrm>
            <a:off x="7205310"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37" name="Google Shape;937;p111"/>
          <p:cNvSpPr txBox="1"/>
          <p:nvPr>
            <p:ph idx="2" type="title"/>
          </p:nvPr>
        </p:nvSpPr>
        <p:spPr>
          <a:xfrm>
            <a:off x="419490"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938" name="Google Shape;938;p111"/>
          <p:cNvSpPr txBox="1"/>
          <p:nvPr>
            <p:ph idx="3" type="title"/>
          </p:nvPr>
        </p:nvSpPr>
        <p:spPr>
          <a:xfrm>
            <a:off x="2130072"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939" name="Google Shape;939;p111"/>
          <p:cNvSpPr txBox="1"/>
          <p:nvPr>
            <p:ph idx="4" type="title"/>
          </p:nvPr>
        </p:nvSpPr>
        <p:spPr>
          <a:xfrm>
            <a:off x="3818230"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940" name="Google Shape;940;p111"/>
          <p:cNvSpPr txBox="1"/>
          <p:nvPr>
            <p:ph idx="5" type="title"/>
          </p:nvPr>
        </p:nvSpPr>
        <p:spPr>
          <a:xfrm>
            <a:off x="5528812"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941" name="Google Shape;941;p111"/>
          <p:cNvSpPr txBox="1"/>
          <p:nvPr>
            <p:ph idx="6" type="title"/>
          </p:nvPr>
        </p:nvSpPr>
        <p:spPr>
          <a:xfrm>
            <a:off x="7239394"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search bar">
  <p:cSld name="ONE_COLUMN_TEXT_1_1_1_2_1_1_2_1">
    <p:spTree>
      <p:nvGrpSpPr>
        <p:cNvPr id="942" name="Shape 942"/>
        <p:cNvGrpSpPr/>
        <p:nvPr/>
      </p:nvGrpSpPr>
      <p:grpSpPr>
        <a:xfrm>
          <a:off x="0" y="0"/>
          <a:ext cx="0" cy="0"/>
          <a:chOff x="0" y="0"/>
          <a:chExt cx="0" cy="0"/>
        </a:xfrm>
      </p:grpSpPr>
      <p:pic>
        <p:nvPicPr>
          <p:cNvPr id="943" name="Google Shape;943;p112"/>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944" name="Google Shape;944;p112"/>
          <p:cNvPicPr preferRelativeResize="0"/>
          <p:nvPr/>
        </p:nvPicPr>
        <p:blipFill rotWithShape="1">
          <a:blip r:embed="rId3">
            <a:alphaModFix/>
          </a:blip>
          <a:srcRect b="12289" l="0" r="0" t="12680"/>
          <a:stretch/>
        </p:blipFill>
        <p:spPr>
          <a:xfrm>
            <a:off x="453964" y="938265"/>
            <a:ext cx="8365935" cy="3358497"/>
          </a:xfrm>
          <a:prstGeom prst="rect">
            <a:avLst/>
          </a:prstGeom>
          <a:noFill/>
          <a:ln>
            <a:noFill/>
          </a:ln>
        </p:spPr>
      </p:pic>
      <p:sp>
        <p:nvSpPr>
          <p:cNvPr id="945" name="Google Shape;945;p112"/>
          <p:cNvSpPr txBox="1"/>
          <p:nvPr/>
        </p:nvSpPr>
        <p:spPr>
          <a:xfrm>
            <a:off x="1409067" y="2764338"/>
            <a:ext cx="5152500" cy="359700"/>
          </a:xfrm>
          <a:prstGeom prst="rect">
            <a:avLst/>
          </a:prstGeom>
          <a:noFill/>
          <a:ln>
            <a:noFill/>
          </a:ln>
        </p:spPr>
        <p:txBody>
          <a:bodyPr anchorCtr="0" anchor="t" bIns="34275" lIns="68575" spcFirstLastPara="1" rIns="68575" wrap="square" tIns="34275">
            <a:noAutofit/>
          </a:bodyPr>
          <a:lstStyle/>
          <a:p>
            <a:pPr indent="0" lvl="0" marL="0" rtl="0" algn="l">
              <a:lnSpc>
                <a:spcPct val="110000"/>
              </a:lnSpc>
              <a:spcBef>
                <a:spcPts val="700"/>
              </a:spcBef>
              <a:spcAft>
                <a:spcPts val="0"/>
              </a:spcAft>
              <a:buNone/>
            </a:pPr>
            <a:r>
              <a:t/>
            </a:r>
            <a:endParaRPr sz="1900">
              <a:solidFill>
                <a:srgbClr val="000000"/>
              </a:solidFill>
              <a:latin typeface="Nunito Sans"/>
              <a:ea typeface="Nunito Sans"/>
              <a:cs typeface="Nunito Sans"/>
              <a:sym typeface="Nunito Sans"/>
            </a:endParaRPr>
          </a:p>
        </p:txBody>
      </p:sp>
      <p:sp>
        <p:nvSpPr>
          <p:cNvPr id="946" name="Google Shape;946;p112"/>
          <p:cNvSpPr txBox="1"/>
          <p:nvPr>
            <p:ph idx="1" type="subTitle"/>
          </p:nvPr>
        </p:nvSpPr>
        <p:spPr>
          <a:xfrm>
            <a:off x="1434721" y="2750831"/>
            <a:ext cx="6033900" cy="359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ONE_COLUMN_TEXT_1_1">
    <p:spTree>
      <p:nvGrpSpPr>
        <p:cNvPr id="5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p:cSld name="ONE_COLUMN_TEXT_1_1_1">
    <p:spTree>
      <p:nvGrpSpPr>
        <p:cNvPr id="52" name="Shape 52"/>
        <p:cNvGrpSpPr/>
        <p:nvPr/>
      </p:nvGrpSpPr>
      <p:grpSpPr>
        <a:xfrm>
          <a:off x="0" y="0"/>
          <a:ext cx="0" cy="0"/>
          <a:chOff x="0" y="0"/>
          <a:chExt cx="0" cy="0"/>
        </a:xfrm>
      </p:grpSpPr>
      <p:pic>
        <p:nvPicPr>
          <p:cNvPr id="53" name="Google Shape;53;p15"/>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54" name="Google Shape;54;p15"/>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p:cSld name="ONE_COLUMN_TEXT_1_1_1_1">
    <p:spTree>
      <p:nvGrpSpPr>
        <p:cNvPr id="55" name="Shape 55"/>
        <p:cNvGrpSpPr/>
        <p:nvPr/>
      </p:nvGrpSpPr>
      <p:grpSpPr>
        <a:xfrm>
          <a:off x="0" y="0"/>
          <a:ext cx="0" cy="0"/>
          <a:chOff x="0" y="0"/>
          <a:chExt cx="0" cy="0"/>
        </a:xfrm>
      </p:grpSpPr>
      <p:sp>
        <p:nvSpPr>
          <p:cNvPr id="56" name="Google Shape;56;p16"/>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57" name="Google Shape;57;p16"/>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58" name="Google Shape;58;p16"/>
          <p:cNvSpPr txBox="1"/>
          <p:nvPr>
            <p:ph idx="1" type="body"/>
          </p:nvPr>
        </p:nvSpPr>
        <p:spPr>
          <a:xfrm>
            <a:off x="551963" y="1739331"/>
            <a:ext cx="65790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59" name="Google Shape;59;p16"/>
          <p:cNvSpPr txBox="1"/>
          <p:nvPr>
            <p:ph idx="3"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60" name="Google Shape;60;p16"/>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61" name="Google Shape;61;p16"/>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With Image 1)">
  <p:cSld name="ONE_COLUMN_TEXT_1_1_1_1_4">
    <p:spTree>
      <p:nvGrpSpPr>
        <p:cNvPr id="62" name="Shape 62"/>
        <p:cNvGrpSpPr/>
        <p:nvPr/>
      </p:nvGrpSpPr>
      <p:grpSpPr>
        <a:xfrm>
          <a:off x="0" y="0"/>
          <a:ext cx="0" cy="0"/>
          <a:chOff x="0" y="0"/>
          <a:chExt cx="0" cy="0"/>
        </a:xfrm>
      </p:grpSpPr>
      <p:sp>
        <p:nvSpPr>
          <p:cNvPr id="63" name="Google Shape;63;p17"/>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4" name="Google Shape;64;p17"/>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65" name="Google Shape;65;p17"/>
          <p:cNvSpPr txBox="1"/>
          <p:nvPr>
            <p:ph idx="1" type="body"/>
          </p:nvPr>
        </p:nvSpPr>
        <p:spPr>
          <a:xfrm>
            <a:off x="551964" y="1739325"/>
            <a:ext cx="36996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66" name="Google Shape;66;p17"/>
          <p:cNvSpPr txBox="1"/>
          <p:nvPr>
            <p:ph idx="3"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67" name="Google Shape;67;p17"/>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68" name="Google Shape;68;p17"/>
          <p:cNvPicPr preferRelativeResize="0"/>
          <p:nvPr/>
        </p:nvPicPr>
        <p:blipFill rotWithShape="1">
          <a:blip r:embed="rId3">
            <a:alphaModFix/>
          </a:blip>
          <a:srcRect b="0" l="12702" r="12709" t="0"/>
          <a:stretch/>
        </p:blipFill>
        <p:spPr>
          <a:xfrm>
            <a:off x="5339399" y="1739325"/>
            <a:ext cx="3057956" cy="2538526"/>
          </a:xfrm>
          <a:prstGeom prst="rect">
            <a:avLst/>
          </a:prstGeom>
          <a:noFill/>
          <a:ln>
            <a:noFill/>
          </a:ln>
        </p:spPr>
      </p:pic>
      <p:pic>
        <p:nvPicPr>
          <p:cNvPr id="69" name="Google Shape;69;p17"/>
          <p:cNvPicPr preferRelativeResize="0"/>
          <p:nvPr/>
        </p:nvPicPr>
        <p:blipFill>
          <a:blip r:embed="rId4">
            <a:alphaModFix/>
          </a:blip>
          <a:stretch>
            <a:fillRect/>
          </a:stretch>
        </p:blipFill>
        <p:spPr>
          <a:xfrm>
            <a:off x="5242602" y="1582922"/>
            <a:ext cx="3057955" cy="2583486"/>
          </a:xfrm>
          <a:prstGeom prst="rect">
            <a:avLst/>
          </a:prstGeom>
          <a:noFill/>
          <a:ln>
            <a:noFill/>
          </a:ln>
        </p:spPr>
      </p:pic>
      <p:sp>
        <p:nvSpPr>
          <p:cNvPr id="70" name="Google Shape;70;p17"/>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With Image 2)">
  <p:cSld name="ONE_COLUMN_TEXT_1_1_1_1_4_3">
    <p:spTree>
      <p:nvGrpSpPr>
        <p:cNvPr id="71" name="Shape 71"/>
        <p:cNvGrpSpPr/>
        <p:nvPr/>
      </p:nvGrpSpPr>
      <p:grpSpPr>
        <a:xfrm>
          <a:off x="0" y="0"/>
          <a:ext cx="0" cy="0"/>
          <a:chOff x="0" y="0"/>
          <a:chExt cx="0" cy="0"/>
        </a:xfrm>
      </p:grpSpPr>
      <p:pic>
        <p:nvPicPr>
          <p:cNvPr id="72" name="Google Shape;72;p18"/>
          <p:cNvPicPr preferRelativeResize="0"/>
          <p:nvPr/>
        </p:nvPicPr>
        <p:blipFill rotWithShape="1">
          <a:blip r:embed="rId2">
            <a:alphaModFix/>
          </a:blip>
          <a:srcRect b="0" l="12702" r="12709" t="0"/>
          <a:stretch/>
        </p:blipFill>
        <p:spPr>
          <a:xfrm>
            <a:off x="5339407" y="1739323"/>
            <a:ext cx="3057961" cy="2538526"/>
          </a:xfrm>
          <a:prstGeom prst="rect">
            <a:avLst/>
          </a:prstGeom>
          <a:noFill/>
          <a:ln>
            <a:noFill/>
          </a:ln>
        </p:spPr>
      </p:pic>
      <p:sp>
        <p:nvSpPr>
          <p:cNvPr id="73" name="Google Shape;73;p18"/>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74" name="Google Shape;74;p18"/>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75" name="Google Shape;75;p18"/>
          <p:cNvSpPr txBox="1"/>
          <p:nvPr>
            <p:ph idx="1" type="body"/>
          </p:nvPr>
        </p:nvSpPr>
        <p:spPr>
          <a:xfrm>
            <a:off x="551964" y="1739325"/>
            <a:ext cx="36996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76" name="Google Shape;76;p18"/>
          <p:cNvSpPr txBox="1"/>
          <p:nvPr>
            <p:ph idx="3"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77" name="Google Shape;77;p18"/>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78" name="Google Shape;78;p18"/>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79" name="Google Shape;79;p18"/>
          <p:cNvPicPr preferRelativeResize="0"/>
          <p:nvPr/>
        </p:nvPicPr>
        <p:blipFill>
          <a:blip r:embed="rId4">
            <a:alphaModFix/>
          </a:blip>
          <a:stretch>
            <a:fillRect/>
          </a:stretch>
        </p:blipFill>
        <p:spPr>
          <a:xfrm>
            <a:off x="5242602" y="1582922"/>
            <a:ext cx="3057955" cy="258348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p:cSld name="ONE_COLUMN_TEXT_1_1_1_1_4_2">
    <p:spTree>
      <p:nvGrpSpPr>
        <p:cNvPr id="80" name="Shape 80"/>
        <p:cNvGrpSpPr/>
        <p:nvPr/>
      </p:nvGrpSpPr>
      <p:grpSpPr>
        <a:xfrm>
          <a:off x="0" y="0"/>
          <a:ext cx="0" cy="0"/>
          <a:chOff x="0" y="0"/>
          <a:chExt cx="0" cy="0"/>
        </a:xfrm>
      </p:grpSpPr>
      <p:sp>
        <p:nvSpPr>
          <p:cNvPr id="81" name="Google Shape;81;p19"/>
          <p:cNvSpPr txBox="1"/>
          <p:nvPr>
            <p:ph type="title"/>
          </p:nvPr>
        </p:nvSpPr>
        <p:spPr>
          <a:xfrm>
            <a:off x="3925732" y="569756"/>
            <a:ext cx="4049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2" name="Google Shape;82;p19"/>
          <p:cNvSpPr txBox="1"/>
          <p:nvPr>
            <p:ph idx="2" type="title"/>
          </p:nvPr>
        </p:nvSpPr>
        <p:spPr>
          <a:xfrm>
            <a:off x="3925732" y="1061831"/>
            <a:ext cx="4049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83" name="Google Shape;83;p19"/>
          <p:cNvSpPr txBox="1"/>
          <p:nvPr>
            <p:ph idx="1" type="body"/>
          </p:nvPr>
        </p:nvSpPr>
        <p:spPr>
          <a:xfrm>
            <a:off x="3925732" y="1739325"/>
            <a:ext cx="40491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84" name="Google Shape;84;p19"/>
          <p:cNvSpPr txBox="1"/>
          <p:nvPr>
            <p:ph idx="3" type="body"/>
          </p:nvPr>
        </p:nvSpPr>
        <p:spPr>
          <a:xfrm>
            <a:off x="3925732" y="246656"/>
            <a:ext cx="28839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85" name="Google Shape;85;p19"/>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86" name="Google Shape;86;p19"/>
          <p:cNvPicPr preferRelativeResize="0"/>
          <p:nvPr/>
        </p:nvPicPr>
        <p:blipFill>
          <a:blip r:embed="rId3">
            <a:alphaModFix/>
          </a:blip>
          <a:stretch>
            <a:fillRect/>
          </a:stretch>
        </p:blipFill>
        <p:spPr>
          <a:xfrm>
            <a:off x="788" y="0"/>
            <a:ext cx="3433650" cy="5143500"/>
          </a:xfrm>
          <a:prstGeom prst="rect">
            <a:avLst/>
          </a:prstGeom>
          <a:noFill/>
          <a:ln>
            <a:noFill/>
          </a:ln>
        </p:spPr>
      </p:pic>
      <p:sp>
        <p:nvSpPr>
          <p:cNvPr id="87" name="Google Shape;87;p19"/>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Right">
  <p:cSld name="ONE_COLUMN_TEXT_1_1_1_1_4_2_1">
    <p:spTree>
      <p:nvGrpSpPr>
        <p:cNvPr id="88" name="Shape 88"/>
        <p:cNvGrpSpPr/>
        <p:nvPr/>
      </p:nvGrpSpPr>
      <p:grpSpPr>
        <a:xfrm>
          <a:off x="0" y="0"/>
          <a:ext cx="0" cy="0"/>
          <a:chOff x="0" y="0"/>
          <a:chExt cx="0" cy="0"/>
        </a:xfrm>
      </p:grpSpPr>
      <p:pic>
        <p:nvPicPr>
          <p:cNvPr id="89" name="Google Shape;89;p20"/>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90" name="Google Shape;90;p20"/>
          <p:cNvSpPr txBox="1"/>
          <p:nvPr>
            <p:ph idx="12" type="sldNum"/>
          </p:nvPr>
        </p:nvSpPr>
        <p:spPr>
          <a:xfrm>
            <a:off x="8484275" y="4819061"/>
            <a:ext cx="548700" cy="307200"/>
          </a:xfrm>
          <a:prstGeom prst="rect">
            <a:avLst/>
          </a:prstGeom>
          <a:noFill/>
          <a:ln>
            <a:noFill/>
          </a:ln>
        </p:spPr>
        <p:txBody>
          <a:bodyPr anchorCtr="0" anchor="ctr" bIns="91425" lIns="91425" spcFirstLastPara="1" rIns="91425" wrap="square" tIns="91425">
            <a:noAutofit/>
          </a:bodyPr>
          <a:lstStyle>
            <a:lvl1pPr lvl="0" rtl="0" algn="r">
              <a:buNone/>
              <a:defRPr b="1" sz="800">
                <a:latin typeface="Nunito Sans"/>
                <a:ea typeface="Nunito Sans"/>
                <a:cs typeface="Nunito Sans"/>
                <a:sym typeface="Nunito Sans"/>
              </a:defRPr>
            </a:lvl1pPr>
            <a:lvl2pPr lvl="1" rtl="0" algn="r">
              <a:buNone/>
              <a:defRPr b="1" sz="800">
                <a:latin typeface="Nunito Sans"/>
                <a:ea typeface="Nunito Sans"/>
                <a:cs typeface="Nunito Sans"/>
                <a:sym typeface="Nunito Sans"/>
              </a:defRPr>
            </a:lvl2pPr>
            <a:lvl3pPr lvl="2" rtl="0" algn="r">
              <a:buNone/>
              <a:defRPr b="1" sz="800">
                <a:latin typeface="Nunito Sans"/>
                <a:ea typeface="Nunito Sans"/>
                <a:cs typeface="Nunito Sans"/>
                <a:sym typeface="Nunito Sans"/>
              </a:defRPr>
            </a:lvl3pPr>
            <a:lvl4pPr lvl="3" rtl="0" algn="r">
              <a:buNone/>
              <a:defRPr b="1" sz="800">
                <a:latin typeface="Nunito Sans"/>
                <a:ea typeface="Nunito Sans"/>
                <a:cs typeface="Nunito Sans"/>
                <a:sym typeface="Nunito Sans"/>
              </a:defRPr>
            </a:lvl4pPr>
            <a:lvl5pPr lvl="4" rtl="0" algn="r">
              <a:buNone/>
              <a:defRPr b="1" sz="800">
                <a:latin typeface="Nunito Sans"/>
                <a:ea typeface="Nunito Sans"/>
                <a:cs typeface="Nunito Sans"/>
                <a:sym typeface="Nunito Sans"/>
              </a:defRPr>
            </a:lvl5pPr>
            <a:lvl6pPr lvl="5" rtl="0" algn="r">
              <a:buNone/>
              <a:defRPr b="1" sz="800">
                <a:latin typeface="Nunito Sans"/>
                <a:ea typeface="Nunito Sans"/>
                <a:cs typeface="Nunito Sans"/>
                <a:sym typeface="Nunito Sans"/>
              </a:defRPr>
            </a:lvl6pPr>
            <a:lvl7pPr lvl="6" rtl="0" algn="r">
              <a:buNone/>
              <a:defRPr b="1" sz="800">
                <a:latin typeface="Nunito Sans"/>
                <a:ea typeface="Nunito Sans"/>
                <a:cs typeface="Nunito Sans"/>
                <a:sym typeface="Nunito Sans"/>
              </a:defRPr>
            </a:lvl7pPr>
            <a:lvl8pPr lvl="7" rtl="0" algn="r">
              <a:buNone/>
              <a:defRPr b="1" sz="800">
                <a:latin typeface="Nunito Sans"/>
                <a:ea typeface="Nunito Sans"/>
                <a:cs typeface="Nunito Sans"/>
                <a:sym typeface="Nunito Sans"/>
              </a:defRPr>
            </a:lvl8pPr>
            <a:lvl9pPr lvl="8" rtl="0" algn="r">
              <a:buNone/>
              <a:defRPr b="1" sz="8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91" name="Google Shape;91;p20"/>
          <p:cNvPicPr preferRelativeResize="0"/>
          <p:nvPr/>
        </p:nvPicPr>
        <p:blipFill>
          <a:blip r:embed="rId3">
            <a:alphaModFix/>
          </a:blip>
          <a:stretch>
            <a:fillRect/>
          </a:stretch>
        </p:blipFill>
        <p:spPr>
          <a:xfrm>
            <a:off x="5125295" y="0"/>
            <a:ext cx="4018705" cy="5143500"/>
          </a:xfrm>
          <a:prstGeom prst="rect">
            <a:avLst/>
          </a:prstGeom>
          <a:noFill/>
          <a:ln>
            <a:noFill/>
          </a:ln>
        </p:spPr>
      </p:pic>
      <p:sp>
        <p:nvSpPr>
          <p:cNvPr id="92" name="Google Shape;92;p20"/>
          <p:cNvSpPr txBox="1"/>
          <p:nvPr>
            <p:ph type="title"/>
          </p:nvPr>
        </p:nvSpPr>
        <p:spPr>
          <a:xfrm>
            <a:off x="551961" y="569756"/>
            <a:ext cx="38712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93" name="Google Shape;93;p20"/>
          <p:cNvSpPr txBox="1"/>
          <p:nvPr>
            <p:ph idx="2" type="title"/>
          </p:nvPr>
        </p:nvSpPr>
        <p:spPr>
          <a:xfrm>
            <a:off x="551964" y="1061831"/>
            <a:ext cx="38712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94" name="Google Shape;94;p20"/>
          <p:cNvSpPr txBox="1"/>
          <p:nvPr>
            <p:ph idx="1" type="body"/>
          </p:nvPr>
        </p:nvSpPr>
        <p:spPr>
          <a:xfrm>
            <a:off x="551964" y="1739325"/>
            <a:ext cx="38712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95" name="Google Shape;95;p20"/>
          <p:cNvSpPr txBox="1"/>
          <p:nvPr>
            <p:ph idx="3" type="body"/>
          </p:nvPr>
        </p:nvSpPr>
        <p:spPr>
          <a:xfrm>
            <a:off x="551964" y="246656"/>
            <a:ext cx="38712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With Image 3)">
  <p:cSld name="ONE_COLUMN_TEXT_1_1_1_1_4_1_1">
    <p:spTree>
      <p:nvGrpSpPr>
        <p:cNvPr id="96" name="Shape 96"/>
        <p:cNvGrpSpPr/>
        <p:nvPr/>
      </p:nvGrpSpPr>
      <p:grpSpPr>
        <a:xfrm>
          <a:off x="0" y="0"/>
          <a:ext cx="0" cy="0"/>
          <a:chOff x="0" y="0"/>
          <a:chExt cx="0" cy="0"/>
        </a:xfrm>
      </p:grpSpPr>
      <p:sp>
        <p:nvSpPr>
          <p:cNvPr id="97" name="Google Shape;97;p21"/>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98" name="Google Shape;98;p21"/>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99" name="Google Shape;99;p21"/>
          <p:cNvSpPr txBox="1"/>
          <p:nvPr>
            <p:ph idx="1" type="body"/>
          </p:nvPr>
        </p:nvSpPr>
        <p:spPr>
          <a:xfrm>
            <a:off x="551964" y="1739325"/>
            <a:ext cx="36996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100" name="Google Shape;100;p21"/>
          <p:cNvSpPr txBox="1"/>
          <p:nvPr>
            <p:ph idx="3"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101" name="Google Shape;101;p21"/>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102" name="Google Shape;102;p21"/>
          <p:cNvPicPr preferRelativeResize="0"/>
          <p:nvPr/>
        </p:nvPicPr>
        <p:blipFill>
          <a:blip r:embed="rId3">
            <a:alphaModFix/>
          </a:blip>
          <a:stretch>
            <a:fillRect/>
          </a:stretch>
        </p:blipFill>
        <p:spPr>
          <a:xfrm>
            <a:off x="5075276" y="1739325"/>
            <a:ext cx="3322099" cy="2132326"/>
          </a:xfrm>
          <a:prstGeom prst="rect">
            <a:avLst/>
          </a:prstGeom>
          <a:noFill/>
          <a:ln>
            <a:noFill/>
          </a:ln>
        </p:spPr>
      </p:pic>
      <p:sp>
        <p:nvSpPr>
          <p:cNvPr id="103" name="Google Shape;103;p21"/>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ONE_COLUMN_TEXT_1_1_1_1_3">
    <p:spTree>
      <p:nvGrpSpPr>
        <p:cNvPr id="104" name="Shape 104"/>
        <p:cNvGrpSpPr/>
        <p:nvPr/>
      </p:nvGrpSpPr>
      <p:grpSpPr>
        <a:xfrm>
          <a:off x="0" y="0"/>
          <a:ext cx="0" cy="0"/>
          <a:chOff x="0" y="0"/>
          <a:chExt cx="0" cy="0"/>
        </a:xfrm>
      </p:grpSpPr>
      <p:sp>
        <p:nvSpPr>
          <p:cNvPr id="105" name="Google Shape;105;p22"/>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06" name="Google Shape;106;p22"/>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107" name="Google Shape;107;p22"/>
          <p:cNvSpPr txBox="1"/>
          <p:nvPr>
            <p:ph idx="1" type="body"/>
          </p:nvPr>
        </p:nvSpPr>
        <p:spPr>
          <a:xfrm>
            <a:off x="551964" y="1739325"/>
            <a:ext cx="38712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108" name="Google Shape;108;p22"/>
          <p:cNvSpPr txBox="1"/>
          <p:nvPr>
            <p:ph idx="3"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109" name="Google Shape;109;p22"/>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110" name="Google Shape;110;p22"/>
          <p:cNvSpPr txBox="1"/>
          <p:nvPr>
            <p:ph idx="4" type="body"/>
          </p:nvPr>
        </p:nvSpPr>
        <p:spPr>
          <a:xfrm>
            <a:off x="4720335" y="1739325"/>
            <a:ext cx="38712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111" name="Google Shape;111;p22"/>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amp; Browser Window">
  <p:cSld name="ONE_COLUMN_TEXT_1_1_1_1_3_1">
    <p:spTree>
      <p:nvGrpSpPr>
        <p:cNvPr id="112" name="Shape 112"/>
        <p:cNvGrpSpPr/>
        <p:nvPr/>
      </p:nvGrpSpPr>
      <p:grpSpPr>
        <a:xfrm>
          <a:off x="0" y="0"/>
          <a:ext cx="0" cy="0"/>
          <a:chOff x="0" y="0"/>
          <a:chExt cx="0" cy="0"/>
        </a:xfrm>
      </p:grpSpPr>
      <p:sp>
        <p:nvSpPr>
          <p:cNvPr id="113" name="Google Shape;113;p23"/>
          <p:cNvSpPr/>
          <p:nvPr/>
        </p:nvSpPr>
        <p:spPr>
          <a:xfrm>
            <a:off x="5337000" y="0"/>
            <a:ext cx="3807000" cy="5143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4" name="Google Shape;114;p23"/>
          <p:cNvSpPr txBox="1"/>
          <p:nvPr>
            <p:ph type="title"/>
          </p:nvPr>
        </p:nvSpPr>
        <p:spPr>
          <a:xfrm>
            <a:off x="551964" y="569756"/>
            <a:ext cx="3476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15" name="Google Shape;115;p23"/>
          <p:cNvSpPr txBox="1"/>
          <p:nvPr>
            <p:ph idx="2" type="title"/>
          </p:nvPr>
        </p:nvSpPr>
        <p:spPr>
          <a:xfrm>
            <a:off x="551964" y="1061831"/>
            <a:ext cx="3476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116" name="Google Shape;116;p23"/>
          <p:cNvSpPr txBox="1"/>
          <p:nvPr>
            <p:ph idx="1" type="body"/>
          </p:nvPr>
        </p:nvSpPr>
        <p:spPr>
          <a:xfrm>
            <a:off x="551964" y="1739325"/>
            <a:ext cx="34761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117" name="Google Shape;117;p23"/>
          <p:cNvSpPr txBox="1"/>
          <p:nvPr>
            <p:ph idx="3" type="body"/>
          </p:nvPr>
        </p:nvSpPr>
        <p:spPr>
          <a:xfrm>
            <a:off x="551964" y="246656"/>
            <a:ext cx="34761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sp>
        <p:nvSpPr>
          <p:cNvPr id="118" name="Google Shape;118;p23"/>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119" name="Google Shape;119;p23"/>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With Icon)">
  <p:cSld name="ONE_COLUMN_TEXT_1_1_1_1_2">
    <p:spTree>
      <p:nvGrpSpPr>
        <p:cNvPr id="120" name="Shape 120"/>
        <p:cNvGrpSpPr/>
        <p:nvPr/>
      </p:nvGrpSpPr>
      <p:grpSpPr>
        <a:xfrm>
          <a:off x="0" y="0"/>
          <a:ext cx="0" cy="0"/>
          <a:chOff x="0" y="0"/>
          <a:chExt cx="0" cy="0"/>
        </a:xfrm>
      </p:grpSpPr>
      <p:sp>
        <p:nvSpPr>
          <p:cNvPr id="121" name="Google Shape;121;p24"/>
          <p:cNvSpPr txBox="1"/>
          <p:nvPr>
            <p:ph type="title"/>
          </p:nvPr>
        </p:nvSpPr>
        <p:spPr>
          <a:xfrm>
            <a:off x="1180552" y="569756"/>
            <a:ext cx="6680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22" name="Google Shape;122;p24"/>
          <p:cNvSpPr txBox="1"/>
          <p:nvPr>
            <p:ph idx="2" type="title"/>
          </p:nvPr>
        </p:nvSpPr>
        <p:spPr>
          <a:xfrm>
            <a:off x="1180552" y="1061831"/>
            <a:ext cx="6680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Nunito Sans SemiBold"/>
              <a:buNone/>
              <a:defRPr sz="16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123" name="Google Shape;123;p24"/>
          <p:cNvSpPr txBox="1"/>
          <p:nvPr>
            <p:ph idx="1" type="body"/>
          </p:nvPr>
        </p:nvSpPr>
        <p:spPr>
          <a:xfrm>
            <a:off x="1180553" y="1739325"/>
            <a:ext cx="66801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124" name="Google Shape;124;p24"/>
          <p:cNvSpPr txBox="1"/>
          <p:nvPr>
            <p:ph idx="3"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125" name="Google Shape;125;p24"/>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126" name="Google Shape;126;p24"/>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p:cSld name="ONE_COLUMN_TEXT_1_1_1_1_1">
    <p:spTree>
      <p:nvGrpSpPr>
        <p:cNvPr id="127" name="Shape 127"/>
        <p:cNvGrpSpPr/>
        <p:nvPr/>
      </p:nvGrpSpPr>
      <p:grpSpPr>
        <a:xfrm>
          <a:off x="0" y="0"/>
          <a:ext cx="0" cy="0"/>
          <a:chOff x="0" y="0"/>
          <a:chExt cx="0" cy="0"/>
        </a:xfrm>
      </p:grpSpPr>
      <p:sp>
        <p:nvSpPr>
          <p:cNvPr id="128" name="Google Shape;128;p25"/>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29" name="Google Shape;129;p25"/>
          <p:cNvSpPr txBox="1"/>
          <p:nvPr>
            <p:ph idx="1" type="body"/>
          </p:nvPr>
        </p:nvSpPr>
        <p:spPr>
          <a:xfrm>
            <a:off x="551964" y="1468031"/>
            <a:ext cx="6579000" cy="3144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130" name="Google Shape;130;p25"/>
          <p:cNvSpPr txBox="1"/>
          <p:nvPr>
            <p:ph idx="2" type="body"/>
          </p:nvPr>
        </p:nvSpPr>
        <p:spPr>
          <a:xfrm>
            <a:off x="551964" y="246657"/>
            <a:ext cx="6579000" cy="255600"/>
          </a:xfrm>
          <a:prstGeom prst="rect">
            <a:avLst/>
          </a:prstGeom>
          <a:noFill/>
          <a:ln>
            <a:noFill/>
          </a:ln>
        </p:spPr>
        <p:txBody>
          <a:bodyPr anchorCtr="0" anchor="t" bIns="91425" lIns="91425" spcFirstLastPara="1" rIns="91425" wrap="square" tIns="91425">
            <a:noAutofit/>
          </a:bodyPr>
          <a:lstStyle>
            <a:lvl1pPr indent="-285750" lvl="0" marL="457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1pPr>
            <a:lvl2pPr indent="-285750" lvl="1" marL="914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2pPr>
            <a:lvl3pPr indent="-285750" lvl="2" marL="1371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3pPr>
            <a:lvl4pPr indent="-285750" lvl="3" marL="1828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4pPr>
            <a:lvl5pPr indent="-285750" lvl="4" marL="22860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5pPr>
            <a:lvl6pPr indent="-285750" lvl="5" marL="27432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6pPr>
            <a:lvl7pPr indent="-285750" lvl="6" marL="32004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7pPr>
            <a:lvl8pPr indent="-285750" lvl="7" marL="36576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8pPr>
            <a:lvl9pPr indent="-285750" lvl="8" marL="4114800" rtl="0">
              <a:lnSpc>
                <a:spcPct val="115000"/>
              </a:lnSpc>
              <a:spcBef>
                <a:spcPts val="0"/>
              </a:spcBef>
              <a:spcAft>
                <a:spcPts val="0"/>
              </a:spcAft>
              <a:buSzPts val="900"/>
              <a:buFont typeface="Nunito Sans"/>
              <a:buChar char="■"/>
              <a:defRPr sz="900">
                <a:latin typeface="Nunito Sans"/>
                <a:ea typeface="Nunito Sans"/>
                <a:cs typeface="Nunito Sans"/>
                <a:sym typeface="Nunito Sans"/>
              </a:defRPr>
            </a:lvl9pPr>
          </a:lstStyle>
          <a:p/>
        </p:txBody>
      </p:sp>
      <p:pic>
        <p:nvPicPr>
          <p:cNvPr id="131" name="Google Shape;131;p25"/>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132" name="Google Shape;132;p25"/>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
    <p:spTree>
      <p:nvGrpSpPr>
        <p:cNvPr id="133" name="Shape 133"/>
        <p:cNvGrpSpPr/>
        <p:nvPr/>
      </p:nvGrpSpPr>
      <p:grpSpPr>
        <a:xfrm>
          <a:off x="0" y="0"/>
          <a:ext cx="0" cy="0"/>
          <a:chOff x="0" y="0"/>
          <a:chExt cx="0" cy="0"/>
        </a:xfrm>
      </p:grpSpPr>
      <p:sp>
        <p:nvSpPr>
          <p:cNvPr id="134" name="Google Shape;134;p26"/>
          <p:cNvSpPr txBox="1"/>
          <p:nvPr/>
        </p:nvSpPr>
        <p:spPr>
          <a:xfrm>
            <a:off x="551964" y="246656"/>
            <a:ext cx="252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accent3"/>
                </a:solidFill>
                <a:latin typeface="Nunito Sans"/>
                <a:ea typeface="Nunito Sans"/>
                <a:cs typeface="Nunito Sans"/>
                <a:sym typeface="Nunito Sans"/>
              </a:rPr>
              <a:t>XX</a:t>
            </a:r>
            <a:r>
              <a:rPr lang="en" sz="900">
                <a:solidFill>
                  <a:schemeClr val="accent3"/>
                </a:solidFill>
                <a:latin typeface="Nunito Sans SemiBold"/>
                <a:ea typeface="Nunito Sans SemiBold"/>
                <a:cs typeface="Nunito Sans SemiBold"/>
                <a:sym typeface="Nunito Sans SemiBold"/>
              </a:rPr>
              <a:t> </a:t>
            </a:r>
            <a:r>
              <a:rPr lang="en" sz="900">
                <a:latin typeface="Nunito Sans"/>
                <a:ea typeface="Nunito Sans"/>
                <a:cs typeface="Nunito Sans"/>
                <a:sym typeface="Nunito Sans"/>
              </a:rPr>
              <a:t>TYPE SECTION TITLE HERE</a:t>
            </a:r>
            <a:endParaRPr sz="900">
              <a:latin typeface="Nunito Sans"/>
              <a:ea typeface="Nunito Sans"/>
              <a:cs typeface="Nunito Sans"/>
              <a:sym typeface="Nunito Sans"/>
            </a:endParaRPr>
          </a:p>
        </p:txBody>
      </p:sp>
      <p:pic>
        <p:nvPicPr>
          <p:cNvPr id="135" name="Google Shape;135;p26"/>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136" name="Google Shape;136;p26"/>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137" name="Google Shape;137;p26"/>
          <p:cNvPicPr preferRelativeResize="0"/>
          <p:nvPr/>
        </p:nvPicPr>
        <p:blipFill rotWithShape="1">
          <a:blip r:embed="rId3">
            <a:alphaModFix/>
          </a:blip>
          <a:srcRect b="20116" l="25982" r="37500" t="7129"/>
          <a:stretch/>
        </p:blipFill>
        <p:spPr>
          <a:xfrm>
            <a:off x="648705" y="815025"/>
            <a:ext cx="2997135" cy="3697425"/>
          </a:xfrm>
          <a:prstGeom prst="rect">
            <a:avLst/>
          </a:prstGeom>
          <a:noFill/>
          <a:ln>
            <a:noFill/>
          </a:ln>
        </p:spPr>
      </p:pic>
      <p:sp>
        <p:nvSpPr>
          <p:cNvPr id="138" name="Google Shape;138;p26"/>
          <p:cNvSpPr/>
          <p:nvPr/>
        </p:nvSpPr>
        <p:spPr>
          <a:xfrm>
            <a:off x="3645841" y="825844"/>
            <a:ext cx="4848900" cy="367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6"/>
          <p:cNvSpPr txBox="1"/>
          <p:nvPr/>
        </p:nvSpPr>
        <p:spPr>
          <a:xfrm>
            <a:off x="4187222" y="1854050"/>
            <a:ext cx="372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Nunito Sans SemiBold"/>
              <a:ea typeface="Nunito Sans SemiBold"/>
              <a:cs typeface="Nunito Sans SemiBold"/>
              <a:sym typeface="Nunito Sans SemiBold"/>
            </a:endParaRPr>
          </a:p>
        </p:txBody>
      </p:sp>
      <p:sp>
        <p:nvSpPr>
          <p:cNvPr id="140" name="Google Shape;140;p26"/>
          <p:cNvSpPr txBox="1"/>
          <p:nvPr/>
        </p:nvSpPr>
        <p:spPr>
          <a:xfrm>
            <a:off x="4158547" y="1108775"/>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sp>
        <p:nvSpPr>
          <p:cNvPr id="141" name="Google Shape;141;p26"/>
          <p:cNvSpPr/>
          <p:nvPr/>
        </p:nvSpPr>
        <p:spPr>
          <a:xfrm>
            <a:off x="1141572" y="1244900"/>
            <a:ext cx="2011200" cy="283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txBox="1"/>
          <p:nvPr>
            <p:ph idx="1" type="subTitle"/>
          </p:nvPr>
        </p:nvSpPr>
        <p:spPr>
          <a:xfrm>
            <a:off x="4181497"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143" name="Google Shape;143;p26"/>
          <p:cNvSpPr txBox="1"/>
          <p:nvPr>
            <p:ph idx="2" type="subTitle"/>
          </p:nvPr>
        </p:nvSpPr>
        <p:spPr>
          <a:xfrm>
            <a:off x="4181497"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goals">
  <p:cSld name="CUSTOM_7">
    <p:spTree>
      <p:nvGrpSpPr>
        <p:cNvPr id="144" name="Shape 144"/>
        <p:cNvGrpSpPr/>
        <p:nvPr/>
      </p:nvGrpSpPr>
      <p:grpSpPr>
        <a:xfrm>
          <a:off x="0" y="0"/>
          <a:ext cx="0" cy="0"/>
          <a:chOff x="0" y="0"/>
          <a:chExt cx="0" cy="0"/>
        </a:xfrm>
      </p:grpSpPr>
      <p:sp>
        <p:nvSpPr>
          <p:cNvPr id="145" name="Google Shape;145;p27"/>
          <p:cNvSpPr/>
          <p:nvPr/>
        </p:nvSpPr>
        <p:spPr>
          <a:xfrm>
            <a:off x="-10780" y="-21562"/>
            <a:ext cx="55959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6" name="Google Shape;146;p27"/>
          <p:cNvSpPr/>
          <p:nvPr/>
        </p:nvSpPr>
        <p:spPr>
          <a:xfrm>
            <a:off x="648705" y="1563544"/>
            <a:ext cx="4406700" cy="2674200"/>
          </a:xfrm>
          <a:prstGeom prst="rect">
            <a:avLst/>
          </a:prstGeom>
          <a:solidFill>
            <a:srgbClr val="00000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7" name="Google Shape;147;p27"/>
          <p:cNvSpPr/>
          <p:nvPr/>
        </p:nvSpPr>
        <p:spPr>
          <a:xfrm>
            <a:off x="648705" y="1563544"/>
            <a:ext cx="4406700" cy="2586900"/>
          </a:xfrm>
          <a:prstGeom prst="rect">
            <a:avLst/>
          </a:prstGeom>
          <a:solidFill>
            <a:srgbClr val="EFEFEF"/>
          </a:solidFill>
          <a:ln cap="flat" cmpd="sng" w="19050">
            <a:solidFill>
              <a:srgbClr val="4041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8" name="Google Shape;148;p27"/>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149" name="Google Shape;149;p27"/>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2">
    <p:spTree>
      <p:nvGrpSpPr>
        <p:cNvPr id="150" name="Shape 150"/>
        <p:cNvGrpSpPr/>
        <p:nvPr/>
      </p:nvGrpSpPr>
      <p:grpSpPr>
        <a:xfrm>
          <a:off x="0" y="0"/>
          <a:ext cx="0" cy="0"/>
          <a:chOff x="0" y="0"/>
          <a:chExt cx="0" cy="0"/>
        </a:xfrm>
      </p:grpSpPr>
      <p:pic>
        <p:nvPicPr>
          <p:cNvPr id="151" name="Google Shape;151;p28"/>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152" name="Google Shape;152;p28"/>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153" name="Google Shape;153;p28"/>
          <p:cNvPicPr preferRelativeResize="0"/>
          <p:nvPr/>
        </p:nvPicPr>
        <p:blipFill rotWithShape="1">
          <a:blip r:embed="rId3">
            <a:alphaModFix/>
          </a:blip>
          <a:srcRect b="2837" l="30186" r="31736" t="21301"/>
          <a:stretch/>
        </p:blipFill>
        <p:spPr>
          <a:xfrm>
            <a:off x="648705" y="815025"/>
            <a:ext cx="2997135" cy="3697425"/>
          </a:xfrm>
          <a:prstGeom prst="rect">
            <a:avLst/>
          </a:prstGeom>
          <a:noFill/>
          <a:ln>
            <a:noFill/>
          </a:ln>
        </p:spPr>
      </p:pic>
      <p:sp>
        <p:nvSpPr>
          <p:cNvPr id="154" name="Google Shape;154;p28"/>
          <p:cNvSpPr/>
          <p:nvPr/>
        </p:nvSpPr>
        <p:spPr>
          <a:xfrm>
            <a:off x="3645841" y="825844"/>
            <a:ext cx="4848900" cy="367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8"/>
          <p:cNvSpPr txBox="1"/>
          <p:nvPr/>
        </p:nvSpPr>
        <p:spPr>
          <a:xfrm>
            <a:off x="4187222" y="1854050"/>
            <a:ext cx="372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Nunito Sans SemiBold"/>
              <a:ea typeface="Nunito Sans SemiBold"/>
              <a:cs typeface="Nunito Sans SemiBold"/>
              <a:sym typeface="Nunito Sans SemiBold"/>
            </a:endParaRPr>
          </a:p>
        </p:txBody>
      </p:sp>
      <p:sp>
        <p:nvSpPr>
          <p:cNvPr id="156" name="Google Shape;156;p28"/>
          <p:cNvSpPr txBox="1"/>
          <p:nvPr/>
        </p:nvSpPr>
        <p:spPr>
          <a:xfrm>
            <a:off x="4158547" y="1108775"/>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sp>
        <p:nvSpPr>
          <p:cNvPr id="157" name="Google Shape;157;p28"/>
          <p:cNvSpPr txBox="1"/>
          <p:nvPr>
            <p:ph idx="1" type="subTitle"/>
          </p:nvPr>
        </p:nvSpPr>
        <p:spPr>
          <a:xfrm>
            <a:off x="4181497"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158" name="Google Shape;158;p28"/>
          <p:cNvSpPr txBox="1"/>
          <p:nvPr>
            <p:ph idx="2" type="subTitle"/>
          </p:nvPr>
        </p:nvSpPr>
        <p:spPr>
          <a:xfrm>
            <a:off x="4181497"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159" name="Google Shape;159;p28"/>
          <p:cNvSpPr txBox="1"/>
          <p:nvPr/>
        </p:nvSpPr>
        <p:spPr>
          <a:xfrm>
            <a:off x="551964" y="246656"/>
            <a:ext cx="252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accent3"/>
                </a:solidFill>
                <a:latin typeface="Nunito Sans"/>
                <a:ea typeface="Nunito Sans"/>
                <a:cs typeface="Nunito Sans"/>
                <a:sym typeface="Nunito Sans"/>
              </a:rPr>
              <a:t>XX</a:t>
            </a:r>
            <a:r>
              <a:rPr lang="en" sz="900">
                <a:solidFill>
                  <a:schemeClr val="accent3"/>
                </a:solidFill>
                <a:latin typeface="Nunito Sans SemiBold"/>
                <a:ea typeface="Nunito Sans SemiBold"/>
                <a:cs typeface="Nunito Sans SemiBold"/>
                <a:sym typeface="Nunito Sans SemiBold"/>
              </a:rPr>
              <a:t> </a:t>
            </a:r>
            <a:r>
              <a:rPr lang="en" sz="900">
                <a:latin typeface="Nunito Sans"/>
                <a:ea typeface="Nunito Sans"/>
                <a:cs typeface="Nunito Sans"/>
                <a:sym typeface="Nunito Sans"/>
              </a:rPr>
              <a:t>TYPE SECTION TITLE HERE</a:t>
            </a:r>
            <a:endParaRPr sz="900">
              <a:latin typeface="Nunito Sans"/>
              <a:ea typeface="Nunito Sans"/>
              <a:cs typeface="Nunito Sans"/>
              <a:sym typeface="Nunito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sitive Quote">
  <p:cSld name="CUSTOM_3">
    <p:spTree>
      <p:nvGrpSpPr>
        <p:cNvPr id="160" name="Shape 160"/>
        <p:cNvGrpSpPr/>
        <p:nvPr/>
      </p:nvGrpSpPr>
      <p:grpSpPr>
        <a:xfrm>
          <a:off x="0" y="0"/>
          <a:ext cx="0" cy="0"/>
          <a:chOff x="0" y="0"/>
          <a:chExt cx="0" cy="0"/>
        </a:xfrm>
      </p:grpSpPr>
      <p:pic>
        <p:nvPicPr>
          <p:cNvPr id="161" name="Google Shape;161;p29"/>
          <p:cNvPicPr preferRelativeResize="0"/>
          <p:nvPr/>
        </p:nvPicPr>
        <p:blipFill rotWithShape="1">
          <a:blip r:embed="rId2">
            <a:alphaModFix/>
          </a:blip>
          <a:srcRect b="0" l="32626" r="32626" t="0"/>
          <a:stretch/>
        </p:blipFill>
        <p:spPr>
          <a:xfrm>
            <a:off x="-62488" y="-58669"/>
            <a:ext cx="2948782" cy="5254855"/>
          </a:xfrm>
          <a:prstGeom prst="rect">
            <a:avLst/>
          </a:prstGeom>
          <a:noFill/>
          <a:ln>
            <a:noFill/>
          </a:ln>
        </p:spPr>
      </p:pic>
      <p:sp>
        <p:nvSpPr>
          <p:cNvPr id="162" name="Google Shape;162;p29"/>
          <p:cNvSpPr/>
          <p:nvPr/>
        </p:nvSpPr>
        <p:spPr>
          <a:xfrm>
            <a:off x="2029688" y="1151625"/>
            <a:ext cx="6006600" cy="32466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63" name="Google Shape;163;p29"/>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64" name="Google Shape;164;p29"/>
          <p:cNvSpPr txBox="1"/>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p>
            <a:pPr indent="0" lvl="0" marL="0" rtl="0" algn="r">
              <a:spcBef>
                <a:spcPts val="0"/>
              </a:spcBef>
              <a:spcAft>
                <a:spcPts val="0"/>
              </a:spcAft>
              <a:buNone/>
            </a:pPr>
            <a:fld id="{00000000-1234-1234-1234-123412341234}" type="slidenum">
              <a:rPr b="1" lang="en" sz="900">
                <a:latin typeface="Nunito Sans"/>
                <a:ea typeface="Nunito Sans"/>
                <a:cs typeface="Nunito Sans"/>
                <a:sym typeface="Nunito Sans"/>
              </a:rPr>
              <a:t>‹#›</a:t>
            </a:fld>
            <a:endParaRPr b="1" sz="900">
              <a:latin typeface="Nunito Sans"/>
              <a:ea typeface="Nunito Sans"/>
              <a:cs typeface="Nunito Sans"/>
              <a:sym typeface="Nunito Sans"/>
            </a:endParaRPr>
          </a:p>
        </p:txBody>
      </p:sp>
      <p:sp>
        <p:nvSpPr>
          <p:cNvPr id="165" name="Google Shape;165;p29"/>
          <p:cNvSpPr/>
          <p:nvPr/>
        </p:nvSpPr>
        <p:spPr>
          <a:xfrm>
            <a:off x="1690746" y="917250"/>
            <a:ext cx="6178200" cy="333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txBox="1"/>
          <p:nvPr/>
        </p:nvSpPr>
        <p:spPr>
          <a:xfrm>
            <a:off x="1936421" y="1151633"/>
            <a:ext cx="6591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500">
                <a:solidFill>
                  <a:srgbClr val="89C32E"/>
                </a:solidFill>
                <a:latin typeface="Nunito Sans"/>
                <a:ea typeface="Nunito Sans"/>
                <a:cs typeface="Nunito Sans"/>
                <a:sym typeface="Nunito Sans"/>
              </a:rPr>
              <a:t>“</a:t>
            </a:r>
            <a:endParaRPr b="1" sz="9500">
              <a:solidFill>
                <a:srgbClr val="89C32E"/>
              </a:solidFill>
              <a:latin typeface="Nunito Sans"/>
              <a:ea typeface="Nunito Sans"/>
              <a:cs typeface="Nunito Sans"/>
              <a:sym typeface="Nunito Sans"/>
            </a:endParaRPr>
          </a:p>
        </p:txBody>
      </p:sp>
      <p:sp>
        <p:nvSpPr>
          <p:cNvPr id="167" name="Google Shape;167;p29"/>
          <p:cNvSpPr txBox="1"/>
          <p:nvPr>
            <p:ph idx="1" type="subTitle"/>
          </p:nvPr>
        </p:nvSpPr>
        <p:spPr>
          <a:xfrm>
            <a:off x="2810030" y="3589256"/>
            <a:ext cx="2504100" cy="258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2"/>
              </a:buClr>
              <a:buSzPts val="1000"/>
              <a:buFont typeface="Nunito Sans"/>
              <a:buNone/>
              <a:defRPr b="1" sz="1000">
                <a:solidFill>
                  <a:schemeClr val="accent2"/>
                </a:solidFill>
                <a:latin typeface="Nunito Sans"/>
                <a:ea typeface="Nunito Sans"/>
                <a:cs typeface="Nunito Sans"/>
                <a:sym typeface="Nunito Sans"/>
              </a:defRPr>
            </a:lvl1pPr>
            <a:lvl2pPr lvl="1"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2pPr>
            <a:lvl3pPr lvl="2"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3pPr>
            <a:lvl4pPr lvl="3"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4pPr>
            <a:lvl5pPr lvl="4"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5pPr>
            <a:lvl6pPr lvl="5"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6pPr>
            <a:lvl7pPr lvl="6"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7pPr>
            <a:lvl8pPr lvl="7"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8pPr>
            <a:lvl9pPr lvl="8"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9pPr>
          </a:lstStyle>
          <a:p/>
        </p:txBody>
      </p:sp>
      <p:sp>
        <p:nvSpPr>
          <p:cNvPr id="168" name="Google Shape;168;p29"/>
          <p:cNvSpPr txBox="1"/>
          <p:nvPr>
            <p:ph idx="2" type="subTitle"/>
          </p:nvPr>
        </p:nvSpPr>
        <p:spPr>
          <a:xfrm>
            <a:off x="2810032"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gative Quote">
  <p:cSld name="CUSTOM_3_1">
    <p:spTree>
      <p:nvGrpSpPr>
        <p:cNvPr id="169" name="Shape 169"/>
        <p:cNvGrpSpPr/>
        <p:nvPr/>
      </p:nvGrpSpPr>
      <p:grpSpPr>
        <a:xfrm>
          <a:off x="0" y="0"/>
          <a:ext cx="0" cy="0"/>
          <a:chOff x="0" y="0"/>
          <a:chExt cx="0" cy="0"/>
        </a:xfrm>
      </p:grpSpPr>
      <p:pic>
        <p:nvPicPr>
          <p:cNvPr id="170" name="Google Shape;170;p30"/>
          <p:cNvPicPr preferRelativeResize="0"/>
          <p:nvPr/>
        </p:nvPicPr>
        <p:blipFill rotWithShape="1">
          <a:blip r:embed="rId2">
            <a:alphaModFix/>
          </a:blip>
          <a:srcRect b="0" l="32626" r="32626" t="0"/>
          <a:stretch/>
        </p:blipFill>
        <p:spPr>
          <a:xfrm>
            <a:off x="-62488" y="-58669"/>
            <a:ext cx="2948782" cy="5254855"/>
          </a:xfrm>
          <a:prstGeom prst="rect">
            <a:avLst/>
          </a:prstGeom>
          <a:noFill/>
          <a:ln>
            <a:noFill/>
          </a:ln>
        </p:spPr>
      </p:pic>
      <p:sp>
        <p:nvSpPr>
          <p:cNvPr id="171" name="Google Shape;171;p30"/>
          <p:cNvSpPr/>
          <p:nvPr/>
        </p:nvSpPr>
        <p:spPr>
          <a:xfrm>
            <a:off x="2029688" y="1151625"/>
            <a:ext cx="6006600" cy="3246600"/>
          </a:xfrm>
          <a:prstGeom prst="rect">
            <a:avLst/>
          </a:prstGeom>
          <a:solidFill>
            <a:srgbClr val="E23A4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172" name="Google Shape;172;p30"/>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73" name="Google Shape;173;p30"/>
          <p:cNvSpPr txBox="1"/>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p>
            <a:pPr indent="0" lvl="0" marL="0" rtl="0" algn="r">
              <a:spcBef>
                <a:spcPts val="0"/>
              </a:spcBef>
              <a:spcAft>
                <a:spcPts val="0"/>
              </a:spcAft>
              <a:buNone/>
            </a:pPr>
            <a:fld id="{00000000-1234-1234-1234-123412341234}" type="slidenum">
              <a:rPr b="1" lang="en" sz="900">
                <a:latin typeface="Nunito Sans"/>
                <a:ea typeface="Nunito Sans"/>
                <a:cs typeface="Nunito Sans"/>
                <a:sym typeface="Nunito Sans"/>
              </a:rPr>
              <a:t>‹#›</a:t>
            </a:fld>
            <a:endParaRPr b="1" sz="900">
              <a:latin typeface="Nunito Sans"/>
              <a:ea typeface="Nunito Sans"/>
              <a:cs typeface="Nunito Sans"/>
              <a:sym typeface="Nunito Sans"/>
            </a:endParaRPr>
          </a:p>
        </p:txBody>
      </p:sp>
      <p:sp>
        <p:nvSpPr>
          <p:cNvPr id="174" name="Google Shape;174;p30"/>
          <p:cNvSpPr/>
          <p:nvPr/>
        </p:nvSpPr>
        <p:spPr>
          <a:xfrm>
            <a:off x="1690746" y="917250"/>
            <a:ext cx="6178200" cy="333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0"/>
          <p:cNvSpPr txBox="1"/>
          <p:nvPr/>
        </p:nvSpPr>
        <p:spPr>
          <a:xfrm>
            <a:off x="1936421" y="1151633"/>
            <a:ext cx="6591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500">
                <a:solidFill>
                  <a:srgbClr val="E23A43"/>
                </a:solidFill>
                <a:latin typeface="Nunito Sans"/>
                <a:ea typeface="Nunito Sans"/>
                <a:cs typeface="Nunito Sans"/>
                <a:sym typeface="Nunito Sans"/>
              </a:rPr>
              <a:t>“</a:t>
            </a:r>
            <a:endParaRPr b="1" sz="9500">
              <a:solidFill>
                <a:srgbClr val="E23A43"/>
              </a:solidFill>
              <a:latin typeface="Nunito Sans"/>
              <a:ea typeface="Nunito Sans"/>
              <a:cs typeface="Nunito Sans"/>
              <a:sym typeface="Nunito Sans"/>
            </a:endParaRPr>
          </a:p>
        </p:txBody>
      </p:sp>
      <p:sp>
        <p:nvSpPr>
          <p:cNvPr id="176" name="Google Shape;176;p30"/>
          <p:cNvSpPr txBox="1"/>
          <p:nvPr>
            <p:ph idx="1" type="subTitle"/>
          </p:nvPr>
        </p:nvSpPr>
        <p:spPr>
          <a:xfrm>
            <a:off x="2810030" y="3589256"/>
            <a:ext cx="2504100" cy="258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2"/>
              </a:buClr>
              <a:buSzPts val="1000"/>
              <a:buFont typeface="Nunito Sans"/>
              <a:buNone/>
              <a:defRPr b="1" sz="1000">
                <a:solidFill>
                  <a:schemeClr val="accent2"/>
                </a:solidFill>
                <a:latin typeface="Nunito Sans"/>
                <a:ea typeface="Nunito Sans"/>
                <a:cs typeface="Nunito Sans"/>
                <a:sym typeface="Nunito Sans"/>
              </a:defRPr>
            </a:lvl1pPr>
            <a:lvl2pPr lvl="1"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2pPr>
            <a:lvl3pPr lvl="2"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3pPr>
            <a:lvl4pPr lvl="3"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4pPr>
            <a:lvl5pPr lvl="4"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5pPr>
            <a:lvl6pPr lvl="5"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6pPr>
            <a:lvl7pPr lvl="6"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7pPr>
            <a:lvl8pPr lvl="7"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8pPr>
            <a:lvl9pPr lvl="8"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9pPr>
          </a:lstStyle>
          <a:p/>
        </p:txBody>
      </p:sp>
      <p:sp>
        <p:nvSpPr>
          <p:cNvPr id="177" name="Google Shape;177;p30"/>
          <p:cNvSpPr txBox="1"/>
          <p:nvPr>
            <p:ph idx="2" type="subTitle"/>
          </p:nvPr>
        </p:nvSpPr>
        <p:spPr>
          <a:xfrm>
            <a:off x="2810032"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3">
  <p:cSld name="CUSTOM_2_2">
    <p:spTree>
      <p:nvGrpSpPr>
        <p:cNvPr id="178"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b="4578" l="0" r="0" t="4578"/>
          <a:stretch/>
        </p:blipFill>
        <p:spPr>
          <a:xfrm>
            <a:off x="-93685" y="-59269"/>
            <a:ext cx="9343027" cy="5255457"/>
          </a:xfrm>
          <a:prstGeom prst="rect">
            <a:avLst/>
          </a:prstGeom>
          <a:noFill/>
          <a:ln>
            <a:noFill/>
          </a:ln>
        </p:spPr>
      </p:pic>
      <p:sp>
        <p:nvSpPr>
          <p:cNvPr id="180" name="Google Shape;180;p31"/>
          <p:cNvSpPr/>
          <p:nvPr/>
        </p:nvSpPr>
        <p:spPr>
          <a:xfrm>
            <a:off x="657235" y="569756"/>
            <a:ext cx="7846500" cy="39426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1"/>
          <p:cNvSpPr txBox="1"/>
          <p:nvPr/>
        </p:nvSpPr>
        <p:spPr>
          <a:xfrm>
            <a:off x="1078769" y="784250"/>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sp>
        <p:nvSpPr>
          <p:cNvPr id="182" name="Google Shape;182;p31"/>
          <p:cNvSpPr txBox="1"/>
          <p:nvPr>
            <p:ph idx="1" type="subTitle"/>
          </p:nvPr>
        </p:nvSpPr>
        <p:spPr>
          <a:xfrm>
            <a:off x="1107456"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183" name="Google Shape;183;p31"/>
          <p:cNvSpPr txBox="1"/>
          <p:nvPr>
            <p:ph idx="2" type="subTitle"/>
          </p:nvPr>
        </p:nvSpPr>
        <p:spPr>
          <a:xfrm>
            <a:off x="1107456"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4">
  <p:cSld name="CUSTOM_2_1">
    <p:spTree>
      <p:nvGrpSpPr>
        <p:cNvPr id="184" name="Shape 184"/>
        <p:cNvGrpSpPr/>
        <p:nvPr/>
      </p:nvGrpSpPr>
      <p:grpSpPr>
        <a:xfrm>
          <a:off x="0" y="0"/>
          <a:ext cx="0" cy="0"/>
          <a:chOff x="0" y="0"/>
          <a:chExt cx="0" cy="0"/>
        </a:xfrm>
      </p:grpSpPr>
      <p:sp>
        <p:nvSpPr>
          <p:cNvPr id="185" name="Google Shape;185;p32"/>
          <p:cNvSpPr txBox="1"/>
          <p:nvPr/>
        </p:nvSpPr>
        <p:spPr>
          <a:xfrm>
            <a:off x="551964" y="246656"/>
            <a:ext cx="2529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chemeClr val="accent3"/>
                </a:solidFill>
                <a:latin typeface="Nunito Sans"/>
                <a:ea typeface="Nunito Sans"/>
                <a:cs typeface="Nunito Sans"/>
                <a:sym typeface="Nunito Sans"/>
              </a:rPr>
              <a:t>XX</a:t>
            </a:r>
            <a:r>
              <a:rPr lang="en" sz="900">
                <a:solidFill>
                  <a:schemeClr val="accent3"/>
                </a:solidFill>
                <a:latin typeface="Nunito Sans SemiBold"/>
                <a:ea typeface="Nunito Sans SemiBold"/>
                <a:cs typeface="Nunito Sans SemiBold"/>
                <a:sym typeface="Nunito Sans SemiBold"/>
              </a:rPr>
              <a:t> </a:t>
            </a:r>
            <a:r>
              <a:rPr lang="en" sz="900">
                <a:latin typeface="Nunito Sans"/>
                <a:ea typeface="Nunito Sans"/>
                <a:cs typeface="Nunito Sans"/>
                <a:sym typeface="Nunito Sans"/>
              </a:rPr>
              <a:t>TYPE SECTION TITLE HERE</a:t>
            </a:r>
            <a:endParaRPr sz="900">
              <a:latin typeface="Nunito Sans"/>
              <a:ea typeface="Nunito Sans"/>
              <a:cs typeface="Nunito Sans"/>
              <a:sym typeface="Nunito Sans"/>
            </a:endParaRPr>
          </a:p>
        </p:txBody>
      </p:sp>
      <p:pic>
        <p:nvPicPr>
          <p:cNvPr id="186" name="Google Shape;186;p32"/>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187" name="Google Shape;187;p32"/>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32"/>
          <p:cNvSpPr/>
          <p:nvPr/>
        </p:nvSpPr>
        <p:spPr>
          <a:xfrm>
            <a:off x="3645841" y="825844"/>
            <a:ext cx="4848900" cy="367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2"/>
          <p:cNvSpPr txBox="1"/>
          <p:nvPr/>
        </p:nvSpPr>
        <p:spPr>
          <a:xfrm>
            <a:off x="4187222" y="1854050"/>
            <a:ext cx="372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Nunito Sans SemiBold"/>
              <a:ea typeface="Nunito Sans SemiBold"/>
              <a:cs typeface="Nunito Sans SemiBold"/>
              <a:sym typeface="Nunito Sans SemiBold"/>
            </a:endParaRPr>
          </a:p>
        </p:txBody>
      </p:sp>
      <p:sp>
        <p:nvSpPr>
          <p:cNvPr id="190" name="Google Shape;190;p32"/>
          <p:cNvSpPr txBox="1"/>
          <p:nvPr/>
        </p:nvSpPr>
        <p:spPr>
          <a:xfrm>
            <a:off x="4158547" y="1108775"/>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pic>
        <p:nvPicPr>
          <p:cNvPr id="191" name="Google Shape;191;p32"/>
          <p:cNvPicPr preferRelativeResize="0"/>
          <p:nvPr/>
        </p:nvPicPr>
        <p:blipFill>
          <a:blip r:embed="rId3">
            <a:alphaModFix/>
          </a:blip>
          <a:stretch>
            <a:fillRect/>
          </a:stretch>
        </p:blipFill>
        <p:spPr>
          <a:xfrm>
            <a:off x="648705" y="819113"/>
            <a:ext cx="2990555" cy="3692974"/>
          </a:xfrm>
          <a:prstGeom prst="rect">
            <a:avLst/>
          </a:prstGeom>
          <a:noFill/>
          <a:ln>
            <a:noFill/>
          </a:ln>
        </p:spPr>
      </p:pic>
      <p:sp>
        <p:nvSpPr>
          <p:cNvPr id="192" name="Google Shape;192;p32"/>
          <p:cNvSpPr txBox="1"/>
          <p:nvPr>
            <p:ph idx="1" type="subTitle"/>
          </p:nvPr>
        </p:nvSpPr>
        <p:spPr>
          <a:xfrm>
            <a:off x="4181497"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193" name="Google Shape;193;p32"/>
          <p:cNvSpPr txBox="1"/>
          <p:nvPr>
            <p:ph idx="2" type="subTitle"/>
          </p:nvPr>
        </p:nvSpPr>
        <p:spPr>
          <a:xfrm>
            <a:off x="4181497"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chemeClr val="accent1"/>
        </a:solidFill>
      </p:bgPr>
    </p:bg>
    <p:spTree>
      <p:nvGrpSpPr>
        <p:cNvPr id="194" name="Shape 194"/>
        <p:cNvGrpSpPr/>
        <p:nvPr/>
      </p:nvGrpSpPr>
      <p:grpSpPr>
        <a:xfrm>
          <a:off x="0" y="0"/>
          <a:ext cx="0" cy="0"/>
          <a:chOff x="0" y="0"/>
          <a:chExt cx="0" cy="0"/>
        </a:xfrm>
      </p:grpSpPr>
      <p:sp>
        <p:nvSpPr>
          <p:cNvPr id="195" name="Google Shape;195;p33"/>
          <p:cNvSpPr txBox="1"/>
          <p:nvPr>
            <p:ph type="title"/>
          </p:nvPr>
        </p:nvSpPr>
        <p:spPr>
          <a:xfrm>
            <a:off x="746525" y="1280160"/>
            <a:ext cx="3239400" cy="13899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96" name="Google Shape;196;p33"/>
          <p:cNvSpPr txBox="1"/>
          <p:nvPr>
            <p:ph idx="1" type="subTitle"/>
          </p:nvPr>
        </p:nvSpPr>
        <p:spPr>
          <a:xfrm>
            <a:off x="746525" y="283877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197" name="Google Shape;197;p33"/>
          <p:cNvSpPr txBox="1"/>
          <p:nvPr>
            <p:ph idx="2" type="subTitle"/>
          </p:nvPr>
        </p:nvSpPr>
        <p:spPr>
          <a:xfrm>
            <a:off x="1419800" y="38836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b="1"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198" name="Google Shape;198;p33"/>
          <p:cNvSpPr txBox="1"/>
          <p:nvPr>
            <p:ph idx="3" type="subTitle"/>
          </p:nvPr>
        </p:nvSpPr>
        <p:spPr>
          <a:xfrm>
            <a:off x="1419800" y="40825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pic>
        <p:nvPicPr>
          <p:cNvPr id="199" name="Google Shape;199;p33"/>
          <p:cNvPicPr preferRelativeResize="0"/>
          <p:nvPr/>
        </p:nvPicPr>
        <p:blipFill>
          <a:blip r:embed="rId2">
            <a:alphaModFix/>
          </a:blip>
          <a:stretch>
            <a:fillRect/>
          </a:stretch>
        </p:blipFill>
        <p:spPr>
          <a:xfrm>
            <a:off x="843350" y="631041"/>
            <a:ext cx="1265926" cy="176056"/>
          </a:xfrm>
          <a:prstGeom prst="rect">
            <a:avLst/>
          </a:prstGeom>
          <a:noFill/>
          <a:ln>
            <a:noFill/>
          </a:ln>
        </p:spPr>
      </p:pic>
      <p:pic>
        <p:nvPicPr>
          <p:cNvPr id="200" name="Google Shape;200;p33"/>
          <p:cNvPicPr preferRelativeResize="0"/>
          <p:nvPr/>
        </p:nvPicPr>
        <p:blipFill>
          <a:blip r:embed="rId3">
            <a:alphaModFix/>
          </a:blip>
          <a:stretch>
            <a:fillRect/>
          </a:stretch>
        </p:blipFill>
        <p:spPr>
          <a:xfrm>
            <a:off x="4962208" y="0"/>
            <a:ext cx="4181793" cy="5142998"/>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
    <p:bg>
      <p:bgPr>
        <a:solidFill>
          <a:srgbClr val="000000"/>
        </a:solidFill>
      </p:bgPr>
    </p:bg>
    <p:spTree>
      <p:nvGrpSpPr>
        <p:cNvPr id="201" name="Shape 201"/>
        <p:cNvGrpSpPr/>
        <p:nvPr/>
      </p:nvGrpSpPr>
      <p:grpSpPr>
        <a:xfrm>
          <a:off x="0" y="0"/>
          <a:ext cx="0" cy="0"/>
          <a:chOff x="0" y="0"/>
          <a:chExt cx="0" cy="0"/>
        </a:xfrm>
      </p:grpSpPr>
      <p:sp>
        <p:nvSpPr>
          <p:cNvPr id="202" name="Google Shape;202;p34"/>
          <p:cNvSpPr txBox="1"/>
          <p:nvPr>
            <p:ph type="title"/>
          </p:nvPr>
        </p:nvSpPr>
        <p:spPr>
          <a:xfrm>
            <a:off x="746525" y="1280160"/>
            <a:ext cx="3239400" cy="13899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700"/>
              <a:buFont typeface="Nunito Sans"/>
              <a:buNone/>
              <a:defRPr b="1" sz="2700">
                <a:solidFill>
                  <a:srgbClr val="FFFFFF"/>
                </a:solidFill>
                <a:latin typeface="Nunito Sans"/>
                <a:ea typeface="Nunito Sans"/>
                <a:cs typeface="Nunito Sans"/>
                <a:sym typeface="Nunito Sans"/>
              </a:defRPr>
            </a:lvl1pPr>
            <a:lvl2pPr lvl="1" rtl="0">
              <a:lnSpc>
                <a:spcPct val="100000"/>
              </a:lnSpc>
              <a:spcBef>
                <a:spcPts val="0"/>
              </a:spcBef>
              <a:spcAft>
                <a:spcPts val="0"/>
              </a:spcAft>
              <a:buClr>
                <a:srgbClr val="FFFFFF"/>
              </a:buClr>
              <a:buSzPts val="1400"/>
              <a:buNone/>
              <a:defRPr sz="1400">
                <a:solidFill>
                  <a:srgbClr val="FFFFFF"/>
                </a:solidFill>
              </a:defRPr>
            </a:lvl2pPr>
            <a:lvl3pPr lvl="2" rtl="0">
              <a:lnSpc>
                <a:spcPct val="100000"/>
              </a:lnSpc>
              <a:spcBef>
                <a:spcPts val="0"/>
              </a:spcBef>
              <a:spcAft>
                <a:spcPts val="0"/>
              </a:spcAft>
              <a:buClr>
                <a:srgbClr val="FFFFFF"/>
              </a:buClr>
              <a:buSzPts val="1400"/>
              <a:buNone/>
              <a:defRPr sz="1400">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p:txBody>
      </p:sp>
      <p:sp>
        <p:nvSpPr>
          <p:cNvPr id="203" name="Google Shape;203;p34"/>
          <p:cNvSpPr txBox="1"/>
          <p:nvPr>
            <p:ph idx="1" type="subTitle"/>
          </p:nvPr>
        </p:nvSpPr>
        <p:spPr>
          <a:xfrm>
            <a:off x="746525" y="283877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1pPr>
            <a:lvl2pPr lvl="1"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2pPr>
            <a:lvl3pPr lvl="2"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3pPr>
            <a:lvl4pPr lvl="3"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4pPr>
            <a:lvl5pPr lvl="4"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5pPr>
            <a:lvl6pPr lvl="5"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6pPr>
            <a:lvl7pPr lvl="6"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7pPr>
            <a:lvl8pPr lvl="7"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8pPr>
            <a:lvl9pPr lvl="8"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9pPr>
          </a:lstStyle>
          <a:p/>
        </p:txBody>
      </p:sp>
      <p:sp>
        <p:nvSpPr>
          <p:cNvPr id="204" name="Google Shape;204;p34"/>
          <p:cNvSpPr txBox="1"/>
          <p:nvPr>
            <p:ph idx="2" type="subTitle"/>
          </p:nvPr>
        </p:nvSpPr>
        <p:spPr>
          <a:xfrm>
            <a:off x="1419800" y="38836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000"/>
              <a:buFont typeface="Nunito Sans"/>
              <a:buNone/>
              <a:defRPr b="1" sz="1000">
                <a:solidFill>
                  <a:srgbClr val="FFFFFF"/>
                </a:solidFill>
                <a:latin typeface="Nunito Sans"/>
                <a:ea typeface="Nunito Sans"/>
                <a:cs typeface="Nunito Sans"/>
                <a:sym typeface="Nunito Sans"/>
              </a:defRPr>
            </a:lvl1pPr>
            <a:lvl2pPr lvl="1"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2pPr>
            <a:lvl3pPr lvl="2"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3pPr>
            <a:lvl4pPr lvl="3"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4pPr>
            <a:lvl5pPr lvl="4"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5pPr>
            <a:lvl6pPr lvl="5"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6pPr>
            <a:lvl7pPr lvl="6"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7pPr>
            <a:lvl8pPr lvl="7"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8pPr>
            <a:lvl9pPr lvl="8"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9pPr>
          </a:lstStyle>
          <a:p/>
        </p:txBody>
      </p:sp>
      <p:sp>
        <p:nvSpPr>
          <p:cNvPr id="205" name="Google Shape;205;p34"/>
          <p:cNvSpPr txBox="1"/>
          <p:nvPr>
            <p:ph idx="3" type="subTitle"/>
          </p:nvPr>
        </p:nvSpPr>
        <p:spPr>
          <a:xfrm>
            <a:off x="1419800" y="40825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1pPr>
            <a:lvl2pPr lvl="1"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2pPr>
            <a:lvl3pPr lvl="2"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3pPr>
            <a:lvl4pPr lvl="3"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4pPr>
            <a:lvl5pPr lvl="4"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5pPr>
            <a:lvl6pPr lvl="5"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6pPr>
            <a:lvl7pPr lvl="6"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7pPr>
            <a:lvl8pPr lvl="7"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8pPr>
            <a:lvl9pPr lvl="8"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9pPr>
          </a:lstStyle>
          <a:p/>
        </p:txBody>
      </p:sp>
      <p:pic>
        <p:nvPicPr>
          <p:cNvPr id="206" name="Google Shape;206;p34"/>
          <p:cNvPicPr preferRelativeResize="0"/>
          <p:nvPr/>
        </p:nvPicPr>
        <p:blipFill>
          <a:blip r:embed="rId2">
            <a:alphaModFix/>
          </a:blip>
          <a:stretch>
            <a:fillRect/>
          </a:stretch>
        </p:blipFill>
        <p:spPr>
          <a:xfrm>
            <a:off x="843350" y="631050"/>
            <a:ext cx="1266280" cy="176107"/>
          </a:xfrm>
          <a:prstGeom prst="rect">
            <a:avLst/>
          </a:prstGeom>
          <a:noFill/>
          <a:ln>
            <a:noFill/>
          </a:ln>
        </p:spPr>
      </p:pic>
      <p:pic>
        <p:nvPicPr>
          <p:cNvPr id="207" name="Google Shape;207;p34"/>
          <p:cNvPicPr preferRelativeResize="0"/>
          <p:nvPr/>
        </p:nvPicPr>
        <p:blipFill>
          <a:blip r:embed="rId3">
            <a:alphaModFix/>
          </a:blip>
          <a:stretch>
            <a:fillRect/>
          </a:stretch>
        </p:blipFill>
        <p:spPr>
          <a:xfrm>
            <a:off x="4962208" y="0"/>
            <a:ext cx="4181793" cy="514299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type="tx">
  <p:cSld name="TITLE_AND_BODY">
    <p:spTree>
      <p:nvGrpSpPr>
        <p:cNvPr id="208" name="Shape 208"/>
        <p:cNvGrpSpPr/>
        <p:nvPr/>
      </p:nvGrpSpPr>
      <p:grpSpPr>
        <a:xfrm>
          <a:off x="0" y="0"/>
          <a:ext cx="0" cy="0"/>
          <a:chOff x="0" y="0"/>
          <a:chExt cx="0" cy="0"/>
        </a:xfrm>
      </p:grpSpPr>
      <p:pic>
        <p:nvPicPr>
          <p:cNvPr id="209" name="Google Shape;209;p35"/>
          <p:cNvPicPr preferRelativeResize="0"/>
          <p:nvPr/>
        </p:nvPicPr>
        <p:blipFill rotWithShape="1">
          <a:blip r:embed="rId2">
            <a:alphaModFix/>
          </a:blip>
          <a:srcRect b="4578" l="0" r="0" t="4578"/>
          <a:stretch/>
        </p:blipFill>
        <p:spPr>
          <a:xfrm>
            <a:off x="-25" y="0"/>
            <a:ext cx="9143997" cy="5143506"/>
          </a:xfrm>
          <a:prstGeom prst="rect">
            <a:avLst/>
          </a:prstGeom>
          <a:noFill/>
          <a:ln>
            <a:noFill/>
          </a:ln>
        </p:spPr>
      </p:pic>
      <p:sp>
        <p:nvSpPr>
          <p:cNvPr id="210" name="Google Shape;210;p35"/>
          <p:cNvSpPr/>
          <p:nvPr/>
        </p:nvSpPr>
        <p:spPr>
          <a:xfrm>
            <a:off x="240300"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5"/>
          <p:cNvSpPr txBox="1"/>
          <p:nvPr>
            <p:ph type="title"/>
          </p:nvPr>
        </p:nvSpPr>
        <p:spPr>
          <a:xfrm>
            <a:off x="846215" y="1411706"/>
            <a:ext cx="7153800" cy="9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12" name="Google Shape;212;p35"/>
          <p:cNvSpPr txBox="1"/>
          <p:nvPr>
            <p:ph idx="1" type="subTitle"/>
          </p:nvPr>
        </p:nvSpPr>
        <p:spPr>
          <a:xfrm>
            <a:off x="2708677" y="2486488"/>
            <a:ext cx="3429000" cy="7596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213" name="Google Shape;213;p35"/>
          <p:cNvSpPr txBox="1"/>
          <p:nvPr>
            <p:ph idx="2" type="subTitle"/>
          </p:nvPr>
        </p:nvSpPr>
        <p:spPr>
          <a:xfrm>
            <a:off x="2602562" y="3859575"/>
            <a:ext cx="3641100" cy="313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000"/>
              <a:buFont typeface="Nunito Sans"/>
              <a:buNone/>
              <a:defRPr b="1"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214" name="Google Shape;214;p35"/>
          <p:cNvSpPr txBox="1"/>
          <p:nvPr>
            <p:ph idx="3" type="subTitle"/>
          </p:nvPr>
        </p:nvSpPr>
        <p:spPr>
          <a:xfrm>
            <a:off x="3171140" y="4058475"/>
            <a:ext cx="2504100" cy="313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pic>
        <p:nvPicPr>
          <p:cNvPr id="215" name="Google Shape;215;p35"/>
          <p:cNvPicPr preferRelativeResize="0"/>
          <p:nvPr/>
        </p:nvPicPr>
        <p:blipFill>
          <a:blip r:embed="rId3">
            <a:alphaModFix/>
          </a:blip>
          <a:stretch>
            <a:fillRect/>
          </a:stretch>
        </p:blipFill>
        <p:spPr>
          <a:xfrm>
            <a:off x="3882762" y="722372"/>
            <a:ext cx="1080757" cy="15030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p:cSld name="TITLE_AND_BODY_1">
    <p:spTree>
      <p:nvGrpSpPr>
        <p:cNvPr id="216" name="Shape 216"/>
        <p:cNvGrpSpPr/>
        <p:nvPr/>
      </p:nvGrpSpPr>
      <p:grpSpPr>
        <a:xfrm>
          <a:off x="0" y="0"/>
          <a:ext cx="0" cy="0"/>
          <a:chOff x="0" y="0"/>
          <a:chExt cx="0" cy="0"/>
        </a:xfrm>
      </p:grpSpPr>
      <p:pic>
        <p:nvPicPr>
          <p:cNvPr id="217" name="Google Shape;217;p36"/>
          <p:cNvPicPr preferRelativeResize="0"/>
          <p:nvPr/>
        </p:nvPicPr>
        <p:blipFill rotWithShape="1">
          <a:blip r:embed="rId2">
            <a:alphaModFix/>
          </a:blip>
          <a:srcRect b="14759" l="8269" r="10896" t="11990"/>
          <a:stretch/>
        </p:blipFill>
        <p:spPr>
          <a:xfrm>
            <a:off x="0" y="0"/>
            <a:ext cx="9143997" cy="5143502"/>
          </a:xfrm>
          <a:prstGeom prst="rect">
            <a:avLst/>
          </a:prstGeom>
          <a:noFill/>
          <a:ln>
            <a:noFill/>
          </a:ln>
        </p:spPr>
      </p:pic>
      <p:sp>
        <p:nvSpPr>
          <p:cNvPr id="218" name="Google Shape;218;p36"/>
          <p:cNvSpPr/>
          <p:nvPr/>
        </p:nvSpPr>
        <p:spPr>
          <a:xfrm>
            <a:off x="711942" y="1861013"/>
            <a:ext cx="7720200" cy="161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6"/>
          <p:cNvSpPr txBox="1"/>
          <p:nvPr>
            <p:ph type="title"/>
          </p:nvPr>
        </p:nvSpPr>
        <p:spPr>
          <a:xfrm>
            <a:off x="711942" y="2365575"/>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1">
  <p:cSld name="TITLE_AND_BODY_1_1">
    <p:spTree>
      <p:nvGrpSpPr>
        <p:cNvPr id="220" name="Shape 220"/>
        <p:cNvGrpSpPr/>
        <p:nvPr/>
      </p:nvGrpSpPr>
      <p:grpSpPr>
        <a:xfrm>
          <a:off x="0" y="0"/>
          <a:ext cx="0" cy="0"/>
          <a:chOff x="0" y="0"/>
          <a:chExt cx="0" cy="0"/>
        </a:xfrm>
      </p:grpSpPr>
      <p:pic>
        <p:nvPicPr>
          <p:cNvPr id="221" name="Google Shape;221;p37"/>
          <p:cNvPicPr preferRelativeResize="0"/>
          <p:nvPr/>
        </p:nvPicPr>
        <p:blipFill rotWithShape="1">
          <a:blip r:embed="rId2">
            <a:alphaModFix/>
          </a:blip>
          <a:srcRect b="7089" l="2395" r="1782" t="6135"/>
          <a:stretch/>
        </p:blipFill>
        <p:spPr>
          <a:xfrm>
            <a:off x="0" y="0"/>
            <a:ext cx="9143997" cy="5143501"/>
          </a:xfrm>
          <a:prstGeom prst="rect">
            <a:avLst/>
          </a:prstGeom>
          <a:noFill/>
          <a:ln>
            <a:noFill/>
          </a:ln>
        </p:spPr>
      </p:pic>
      <p:sp>
        <p:nvSpPr>
          <p:cNvPr id="222" name="Google Shape;222;p37"/>
          <p:cNvSpPr/>
          <p:nvPr/>
        </p:nvSpPr>
        <p:spPr>
          <a:xfrm>
            <a:off x="711942" y="1861013"/>
            <a:ext cx="7720200" cy="161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7"/>
          <p:cNvSpPr txBox="1"/>
          <p:nvPr>
            <p:ph type="title"/>
          </p:nvPr>
        </p:nvSpPr>
        <p:spPr>
          <a:xfrm>
            <a:off x="711942" y="2365575"/>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1 1">
  <p:cSld name="TITLE_AND_BODY_1_1_1">
    <p:spTree>
      <p:nvGrpSpPr>
        <p:cNvPr id="224" name="Shape 224"/>
        <p:cNvGrpSpPr/>
        <p:nvPr/>
      </p:nvGrpSpPr>
      <p:grpSpPr>
        <a:xfrm>
          <a:off x="0" y="0"/>
          <a:ext cx="0" cy="0"/>
          <a:chOff x="0" y="0"/>
          <a:chExt cx="0" cy="0"/>
        </a:xfrm>
      </p:grpSpPr>
      <p:pic>
        <p:nvPicPr>
          <p:cNvPr id="225" name="Google Shape;225;p38"/>
          <p:cNvPicPr preferRelativeResize="0"/>
          <p:nvPr/>
        </p:nvPicPr>
        <p:blipFill rotWithShape="1">
          <a:blip r:embed="rId2">
            <a:alphaModFix/>
          </a:blip>
          <a:srcRect b="6176" l="1706" r="2406" t="7078"/>
          <a:stretch/>
        </p:blipFill>
        <p:spPr>
          <a:xfrm rot="10800000">
            <a:off x="2194" y="3095"/>
            <a:ext cx="9149455" cy="5141793"/>
          </a:xfrm>
          <a:prstGeom prst="rect">
            <a:avLst/>
          </a:prstGeom>
          <a:noFill/>
          <a:ln>
            <a:noFill/>
          </a:ln>
        </p:spPr>
      </p:pic>
      <p:sp>
        <p:nvSpPr>
          <p:cNvPr id="226" name="Google Shape;226;p38"/>
          <p:cNvSpPr/>
          <p:nvPr/>
        </p:nvSpPr>
        <p:spPr>
          <a:xfrm>
            <a:off x="711886" y="1135013"/>
            <a:ext cx="7720200" cy="3195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8"/>
          <p:cNvSpPr txBox="1"/>
          <p:nvPr>
            <p:ph type="title"/>
          </p:nvPr>
        </p:nvSpPr>
        <p:spPr>
          <a:xfrm>
            <a:off x="711942" y="2489363"/>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28" name="Google Shape;228;p38"/>
          <p:cNvSpPr txBox="1"/>
          <p:nvPr>
            <p:ph idx="1" type="subTitle"/>
          </p:nvPr>
        </p:nvSpPr>
        <p:spPr>
          <a:xfrm>
            <a:off x="2709165" y="3045318"/>
            <a:ext cx="3429000" cy="6504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229" name="Google Shape;229;p38"/>
          <p:cNvPicPr preferRelativeResize="0"/>
          <p:nvPr/>
        </p:nvPicPr>
        <p:blipFill>
          <a:blip r:embed="rId3">
            <a:alphaModFix/>
          </a:blip>
          <a:stretch>
            <a:fillRect/>
          </a:stretch>
        </p:blipFill>
        <p:spPr>
          <a:xfrm>
            <a:off x="3969922" y="1666219"/>
            <a:ext cx="1080757" cy="150304"/>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1 1 1">
  <p:cSld name="TITLE_AND_BODY_1_1_1_1">
    <p:spTree>
      <p:nvGrpSpPr>
        <p:cNvPr id="230" name="Shape 230"/>
        <p:cNvGrpSpPr/>
        <p:nvPr/>
      </p:nvGrpSpPr>
      <p:grpSpPr>
        <a:xfrm>
          <a:off x="0" y="0"/>
          <a:ext cx="0" cy="0"/>
          <a:chOff x="0" y="0"/>
          <a:chExt cx="0" cy="0"/>
        </a:xfrm>
      </p:grpSpPr>
      <p:pic>
        <p:nvPicPr>
          <p:cNvPr id="231" name="Google Shape;231;p39"/>
          <p:cNvPicPr preferRelativeResize="0"/>
          <p:nvPr/>
        </p:nvPicPr>
        <p:blipFill rotWithShape="1">
          <a:blip r:embed="rId2">
            <a:alphaModFix/>
          </a:blip>
          <a:srcRect b="13780" l="9837" r="9328" t="12959"/>
          <a:stretch/>
        </p:blipFill>
        <p:spPr>
          <a:xfrm>
            <a:off x="0" y="0"/>
            <a:ext cx="9143997" cy="5143502"/>
          </a:xfrm>
          <a:prstGeom prst="rect">
            <a:avLst/>
          </a:prstGeom>
          <a:noFill/>
          <a:ln>
            <a:noFill/>
          </a:ln>
        </p:spPr>
      </p:pic>
      <p:sp>
        <p:nvSpPr>
          <p:cNvPr id="232" name="Google Shape;232;p39"/>
          <p:cNvSpPr/>
          <p:nvPr/>
        </p:nvSpPr>
        <p:spPr>
          <a:xfrm>
            <a:off x="711942" y="1126200"/>
            <a:ext cx="7720200" cy="3195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9"/>
          <p:cNvSpPr txBox="1"/>
          <p:nvPr>
            <p:ph type="title"/>
          </p:nvPr>
        </p:nvSpPr>
        <p:spPr>
          <a:xfrm>
            <a:off x="711942" y="2489363"/>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234" name="Google Shape;234;p39"/>
          <p:cNvSpPr txBox="1"/>
          <p:nvPr>
            <p:ph idx="1" type="subTitle"/>
          </p:nvPr>
        </p:nvSpPr>
        <p:spPr>
          <a:xfrm>
            <a:off x="2709165" y="3045318"/>
            <a:ext cx="3429000" cy="6504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235" name="Google Shape;235;p39"/>
          <p:cNvPicPr preferRelativeResize="0"/>
          <p:nvPr/>
        </p:nvPicPr>
        <p:blipFill>
          <a:blip r:embed="rId3">
            <a:alphaModFix/>
          </a:blip>
          <a:stretch>
            <a:fillRect/>
          </a:stretch>
        </p:blipFill>
        <p:spPr>
          <a:xfrm>
            <a:off x="3969922" y="1666219"/>
            <a:ext cx="1080757" cy="150304"/>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titleOnly">
  <p:cSld name="TITLE_ONLY">
    <p:spTree>
      <p:nvGrpSpPr>
        <p:cNvPr id="236" name="Shape 236"/>
        <p:cNvGrpSpPr/>
        <p:nvPr/>
      </p:nvGrpSpPr>
      <p:grpSpPr>
        <a:xfrm>
          <a:off x="0" y="0"/>
          <a:ext cx="0" cy="0"/>
          <a:chOff x="0" y="0"/>
          <a:chExt cx="0" cy="0"/>
        </a:xfrm>
      </p:grpSpPr>
      <p:sp>
        <p:nvSpPr>
          <p:cNvPr id="237" name="Google Shape;237;p40"/>
          <p:cNvSpPr/>
          <p:nvPr/>
        </p:nvSpPr>
        <p:spPr>
          <a:xfrm>
            <a:off x="0" y="0"/>
            <a:ext cx="3569400" cy="5143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8" name="Google Shape;238;p40"/>
          <p:cNvSpPr txBox="1"/>
          <p:nvPr>
            <p:ph idx="1" type="body"/>
          </p:nvPr>
        </p:nvSpPr>
        <p:spPr>
          <a:xfrm>
            <a:off x="3996500" y="921950"/>
            <a:ext cx="4401000" cy="31515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accent3"/>
              </a:buClr>
              <a:buSzPts val="1600"/>
              <a:buFont typeface="Nunito Sans"/>
              <a:buChar char="●"/>
              <a:defRPr b="1" sz="1600">
                <a:latin typeface="Nunito Sans"/>
                <a:ea typeface="Nunito Sans"/>
                <a:cs typeface="Nunito Sans"/>
                <a:sym typeface="Nunito Sans"/>
              </a:defRPr>
            </a:lvl1pPr>
            <a:lvl2pPr indent="-330200" lvl="1" marL="9144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2pPr>
            <a:lvl3pPr indent="-330200" lvl="2" marL="13716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3pPr>
            <a:lvl4pPr indent="-330200" lvl="3" marL="18288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4pPr>
            <a:lvl5pPr indent="-330200" lvl="4" marL="22860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5pPr>
            <a:lvl6pPr indent="-330200" lvl="5" marL="27432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6pPr>
            <a:lvl7pPr indent="-330200" lvl="6" marL="32004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7pPr>
            <a:lvl8pPr indent="-330200" lvl="7" marL="36576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8pPr>
            <a:lvl9pPr indent="-330200" lvl="8" marL="4114800" rtl="0">
              <a:lnSpc>
                <a:spcPct val="115000"/>
              </a:lnSpc>
              <a:spcBef>
                <a:spcPts val="1000"/>
              </a:spcBef>
              <a:spcAft>
                <a:spcPts val="1000"/>
              </a:spcAft>
              <a:buClr>
                <a:schemeClr val="accent3"/>
              </a:buClr>
              <a:buSzPts val="1600"/>
              <a:buFont typeface="Nunito Sans"/>
              <a:buChar char="■"/>
              <a:defRPr b="1" sz="1600">
                <a:latin typeface="Nunito Sans"/>
                <a:ea typeface="Nunito Sans"/>
                <a:cs typeface="Nunito Sans"/>
                <a:sym typeface="Nunito Sans"/>
              </a:defRPr>
            </a:lvl9pPr>
          </a:lstStyle>
          <a:p/>
        </p:txBody>
      </p:sp>
      <p:pic>
        <p:nvPicPr>
          <p:cNvPr id="239" name="Google Shape;239;p40"/>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240" name="Google Shape;240;p40"/>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With image)">
  <p:cSld name="ONE_COLUMN_TEXT_1_2">
    <p:spTree>
      <p:nvGrpSpPr>
        <p:cNvPr id="241" name="Shape 241"/>
        <p:cNvGrpSpPr/>
        <p:nvPr/>
      </p:nvGrpSpPr>
      <p:grpSpPr>
        <a:xfrm>
          <a:off x="0" y="0"/>
          <a:ext cx="0" cy="0"/>
          <a:chOff x="0" y="0"/>
          <a:chExt cx="0" cy="0"/>
        </a:xfrm>
      </p:grpSpPr>
      <p:sp>
        <p:nvSpPr>
          <p:cNvPr id="242" name="Google Shape;242;p41"/>
          <p:cNvSpPr/>
          <p:nvPr/>
        </p:nvSpPr>
        <p:spPr>
          <a:xfrm>
            <a:off x="1006271" y="851231"/>
            <a:ext cx="2647800" cy="3333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1"/>
          <p:cNvSpPr txBox="1"/>
          <p:nvPr>
            <p:ph type="title"/>
          </p:nvPr>
        </p:nvSpPr>
        <p:spPr>
          <a:xfrm>
            <a:off x="4895856" y="889594"/>
            <a:ext cx="3835200" cy="619800"/>
          </a:xfrm>
          <a:prstGeom prst="rect">
            <a:avLst/>
          </a:prstGeom>
          <a:noFill/>
          <a:ln>
            <a:noFill/>
          </a:ln>
        </p:spPr>
        <p:txBody>
          <a:bodyPr anchorCtr="0" anchor="t" bIns="91425" lIns="91425" spcFirstLastPara="1" rIns="91425" wrap="square" tIns="91425">
            <a:noAutofit/>
          </a:bodyPr>
          <a:lstStyle>
            <a:lvl1pPr lvl="0" rtl="0">
              <a:lnSpc>
                <a:spcPct val="90000"/>
              </a:lnSpc>
              <a:spcBef>
                <a:spcPts val="0"/>
              </a:spcBef>
              <a:spcAft>
                <a:spcPts val="0"/>
              </a:spcAft>
              <a:buClr>
                <a:schemeClr val="accent1"/>
              </a:buClr>
              <a:buSzPts val="3600"/>
              <a:buFont typeface="Nunito Sans"/>
              <a:buNone/>
              <a:defRPr b="1" sz="3600">
                <a:solidFill>
                  <a:schemeClr val="accent1"/>
                </a:solidFill>
                <a:latin typeface="Nunito Sans"/>
                <a:ea typeface="Nunito Sans"/>
                <a:cs typeface="Nunito Sans"/>
                <a:sym typeface="Nunito Sans"/>
              </a:defRPr>
            </a:lvl1pPr>
            <a:lvl2pPr lvl="1" rtl="0">
              <a:lnSpc>
                <a:spcPct val="90000"/>
              </a:lnSpc>
              <a:spcBef>
                <a:spcPts val="0"/>
              </a:spcBef>
              <a:spcAft>
                <a:spcPts val="0"/>
              </a:spcAft>
              <a:buClr>
                <a:schemeClr val="accent1"/>
              </a:buClr>
              <a:buSzPts val="3900"/>
              <a:buNone/>
              <a:defRPr sz="3900">
                <a:solidFill>
                  <a:schemeClr val="accent1"/>
                </a:solidFill>
              </a:defRPr>
            </a:lvl2pPr>
            <a:lvl3pPr lvl="2" rtl="0">
              <a:lnSpc>
                <a:spcPct val="90000"/>
              </a:lnSpc>
              <a:spcBef>
                <a:spcPts val="0"/>
              </a:spcBef>
              <a:spcAft>
                <a:spcPts val="0"/>
              </a:spcAft>
              <a:buClr>
                <a:schemeClr val="accent1"/>
              </a:buClr>
              <a:buSzPts val="3900"/>
              <a:buNone/>
              <a:defRPr sz="3900">
                <a:solidFill>
                  <a:schemeClr val="accent1"/>
                </a:solidFill>
              </a:defRPr>
            </a:lvl3pPr>
            <a:lvl4pPr lvl="3" rtl="0">
              <a:lnSpc>
                <a:spcPct val="90000"/>
              </a:lnSpc>
              <a:spcBef>
                <a:spcPts val="0"/>
              </a:spcBef>
              <a:spcAft>
                <a:spcPts val="0"/>
              </a:spcAft>
              <a:buClr>
                <a:schemeClr val="accent1"/>
              </a:buClr>
              <a:buSzPts val="3900"/>
              <a:buNone/>
              <a:defRPr sz="3900">
                <a:solidFill>
                  <a:schemeClr val="accent1"/>
                </a:solidFill>
              </a:defRPr>
            </a:lvl4pPr>
            <a:lvl5pPr lvl="4" rtl="0">
              <a:lnSpc>
                <a:spcPct val="90000"/>
              </a:lnSpc>
              <a:spcBef>
                <a:spcPts val="0"/>
              </a:spcBef>
              <a:spcAft>
                <a:spcPts val="0"/>
              </a:spcAft>
              <a:buClr>
                <a:schemeClr val="accent1"/>
              </a:buClr>
              <a:buSzPts val="3900"/>
              <a:buNone/>
              <a:defRPr sz="3900">
                <a:solidFill>
                  <a:schemeClr val="accent1"/>
                </a:solidFill>
              </a:defRPr>
            </a:lvl5pPr>
            <a:lvl6pPr lvl="5" rtl="0">
              <a:lnSpc>
                <a:spcPct val="90000"/>
              </a:lnSpc>
              <a:spcBef>
                <a:spcPts val="0"/>
              </a:spcBef>
              <a:spcAft>
                <a:spcPts val="0"/>
              </a:spcAft>
              <a:buClr>
                <a:schemeClr val="accent1"/>
              </a:buClr>
              <a:buSzPts val="3900"/>
              <a:buNone/>
              <a:defRPr sz="3900">
                <a:solidFill>
                  <a:schemeClr val="accent1"/>
                </a:solidFill>
              </a:defRPr>
            </a:lvl6pPr>
            <a:lvl7pPr lvl="6" rtl="0">
              <a:lnSpc>
                <a:spcPct val="90000"/>
              </a:lnSpc>
              <a:spcBef>
                <a:spcPts val="0"/>
              </a:spcBef>
              <a:spcAft>
                <a:spcPts val="0"/>
              </a:spcAft>
              <a:buClr>
                <a:schemeClr val="accent1"/>
              </a:buClr>
              <a:buSzPts val="3900"/>
              <a:buNone/>
              <a:defRPr sz="3900">
                <a:solidFill>
                  <a:schemeClr val="accent1"/>
                </a:solidFill>
              </a:defRPr>
            </a:lvl7pPr>
            <a:lvl8pPr lvl="7" rtl="0">
              <a:lnSpc>
                <a:spcPct val="90000"/>
              </a:lnSpc>
              <a:spcBef>
                <a:spcPts val="0"/>
              </a:spcBef>
              <a:spcAft>
                <a:spcPts val="0"/>
              </a:spcAft>
              <a:buClr>
                <a:schemeClr val="accent1"/>
              </a:buClr>
              <a:buSzPts val="3900"/>
              <a:buNone/>
              <a:defRPr sz="3900">
                <a:solidFill>
                  <a:schemeClr val="accent1"/>
                </a:solidFill>
              </a:defRPr>
            </a:lvl8pPr>
            <a:lvl9pPr lvl="8" rtl="0">
              <a:lnSpc>
                <a:spcPct val="90000"/>
              </a:lnSpc>
              <a:spcBef>
                <a:spcPts val="0"/>
              </a:spcBef>
              <a:spcAft>
                <a:spcPts val="0"/>
              </a:spcAft>
              <a:buClr>
                <a:schemeClr val="accent1"/>
              </a:buClr>
              <a:buSzPts val="3900"/>
              <a:buNone/>
              <a:defRPr sz="3900">
                <a:solidFill>
                  <a:schemeClr val="accent1"/>
                </a:solidFill>
              </a:defRPr>
            </a:lvl9pPr>
          </a:lstStyle>
          <a:p/>
        </p:txBody>
      </p:sp>
      <p:sp>
        <p:nvSpPr>
          <p:cNvPr id="244" name="Google Shape;244;p41"/>
          <p:cNvSpPr txBox="1"/>
          <p:nvPr>
            <p:ph idx="1" type="subTitle"/>
          </p:nvPr>
        </p:nvSpPr>
        <p:spPr>
          <a:xfrm>
            <a:off x="4895850" y="296912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245" name="Google Shape;245;p41"/>
          <p:cNvSpPr txBox="1"/>
          <p:nvPr>
            <p:ph idx="2" type="title"/>
          </p:nvPr>
        </p:nvSpPr>
        <p:spPr>
          <a:xfrm>
            <a:off x="4895850" y="1881825"/>
            <a:ext cx="3239400" cy="925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SemiBold"/>
              <a:buNone/>
              <a:defRPr sz="2700">
                <a:latin typeface="Nunito Sans SemiBold"/>
                <a:ea typeface="Nunito Sans SemiBold"/>
                <a:cs typeface="Nunito Sans SemiBold"/>
                <a:sym typeface="Nunito Sans SemiBold"/>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pic>
        <p:nvPicPr>
          <p:cNvPr id="246" name="Google Shape;246;p41"/>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247" name="Google Shape;247;p41"/>
          <p:cNvPicPr preferRelativeResize="0"/>
          <p:nvPr/>
        </p:nvPicPr>
        <p:blipFill>
          <a:blip r:embed="rId3">
            <a:alphaModFix/>
          </a:blip>
          <a:stretch>
            <a:fillRect/>
          </a:stretch>
        </p:blipFill>
        <p:spPr>
          <a:xfrm>
            <a:off x="834199" y="732038"/>
            <a:ext cx="2710105" cy="3333050"/>
          </a:xfrm>
          <a:prstGeom prst="rect">
            <a:avLst/>
          </a:prstGeom>
          <a:noFill/>
          <a:ln>
            <a:noFill/>
          </a:ln>
        </p:spPr>
      </p:pic>
      <p:sp>
        <p:nvSpPr>
          <p:cNvPr id="248" name="Google Shape;248;p41"/>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No image)">
  <p:cSld name="ONE_COLUMN_TEXT">
    <p:spTree>
      <p:nvGrpSpPr>
        <p:cNvPr id="249" name="Shape 249"/>
        <p:cNvGrpSpPr/>
        <p:nvPr/>
      </p:nvGrpSpPr>
      <p:grpSpPr>
        <a:xfrm>
          <a:off x="0" y="0"/>
          <a:ext cx="0" cy="0"/>
          <a:chOff x="0" y="0"/>
          <a:chExt cx="0" cy="0"/>
        </a:xfrm>
      </p:grpSpPr>
      <p:sp>
        <p:nvSpPr>
          <p:cNvPr id="250" name="Google Shape;250;p42"/>
          <p:cNvSpPr txBox="1"/>
          <p:nvPr>
            <p:ph idx="1" type="subTitle"/>
          </p:nvPr>
        </p:nvSpPr>
        <p:spPr>
          <a:xfrm>
            <a:off x="4895850" y="296912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251" name="Google Shape;251;p42"/>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252" name="Google Shape;252;p42"/>
          <p:cNvPicPr preferRelativeResize="0"/>
          <p:nvPr/>
        </p:nvPicPr>
        <p:blipFill rotWithShape="1">
          <a:blip r:embed="rId3">
            <a:alphaModFix/>
          </a:blip>
          <a:srcRect b="0" l="26776" r="26776" t="0"/>
          <a:stretch/>
        </p:blipFill>
        <p:spPr>
          <a:xfrm>
            <a:off x="-19" y="0"/>
            <a:ext cx="3858166" cy="5143499"/>
          </a:xfrm>
          <a:prstGeom prst="rect">
            <a:avLst/>
          </a:prstGeom>
          <a:noFill/>
          <a:ln>
            <a:noFill/>
          </a:ln>
        </p:spPr>
      </p:pic>
      <p:sp>
        <p:nvSpPr>
          <p:cNvPr id="253" name="Google Shape;253;p42"/>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
        <p:nvSpPr>
          <p:cNvPr id="254" name="Google Shape;254;p42"/>
          <p:cNvSpPr txBox="1"/>
          <p:nvPr>
            <p:ph type="title"/>
          </p:nvPr>
        </p:nvSpPr>
        <p:spPr>
          <a:xfrm>
            <a:off x="4895856" y="889594"/>
            <a:ext cx="3835200" cy="619800"/>
          </a:xfrm>
          <a:prstGeom prst="rect">
            <a:avLst/>
          </a:prstGeom>
          <a:noFill/>
          <a:ln>
            <a:noFill/>
          </a:ln>
        </p:spPr>
        <p:txBody>
          <a:bodyPr anchorCtr="0" anchor="t" bIns="91425" lIns="91425" spcFirstLastPara="1" rIns="91425" wrap="square" tIns="91425">
            <a:noAutofit/>
          </a:bodyPr>
          <a:lstStyle>
            <a:lvl1pPr lvl="0" rtl="0">
              <a:lnSpc>
                <a:spcPct val="90000"/>
              </a:lnSpc>
              <a:spcBef>
                <a:spcPts val="0"/>
              </a:spcBef>
              <a:spcAft>
                <a:spcPts val="0"/>
              </a:spcAft>
              <a:buClr>
                <a:schemeClr val="accent1"/>
              </a:buClr>
              <a:buSzPts val="3600"/>
              <a:buFont typeface="Nunito Sans"/>
              <a:buNone/>
              <a:defRPr b="1" sz="3600">
                <a:solidFill>
                  <a:schemeClr val="accent1"/>
                </a:solidFill>
                <a:latin typeface="Nunito Sans"/>
                <a:ea typeface="Nunito Sans"/>
                <a:cs typeface="Nunito Sans"/>
                <a:sym typeface="Nunito Sans"/>
              </a:defRPr>
            </a:lvl1pPr>
            <a:lvl2pPr lvl="1" rtl="0">
              <a:lnSpc>
                <a:spcPct val="90000"/>
              </a:lnSpc>
              <a:spcBef>
                <a:spcPts val="0"/>
              </a:spcBef>
              <a:spcAft>
                <a:spcPts val="0"/>
              </a:spcAft>
              <a:buClr>
                <a:schemeClr val="accent1"/>
              </a:buClr>
              <a:buSzPts val="3900"/>
              <a:buNone/>
              <a:defRPr sz="3900">
                <a:solidFill>
                  <a:schemeClr val="accent1"/>
                </a:solidFill>
              </a:defRPr>
            </a:lvl2pPr>
            <a:lvl3pPr lvl="2" rtl="0">
              <a:lnSpc>
                <a:spcPct val="90000"/>
              </a:lnSpc>
              <a:spcBef>
                <a:spcPts val="0"/>
              </a:spcBef>
              <a:spcAft>
                <a:spcPts val="0"/>
              </a:spcAft>
              <a:buClr>
                <a:schemeClr val="accent1"/>
              </a:buClr>
              <a:buSzPts val="3900"/>
              <a:buNone/>
              <a:defRPr sz="3900">
                <a:solidFill>
                  <a:schemeClr val="accent1"/>
                </a:solidFill>
              </a:defRPr>
            </a:lvl3pPr>
            <a:lvl4pPr lvl="3" rtl="0">
              <a:lnSpc>
                <a:spcPct val="90000"/>
              </a:lnSpc>
              <a:spcBef>
                <a:spcPts val="0"/>
              </a:spcBef>
              <a:spcAft>
                <a:spcPts val="0"/>
              </a:spcAft>
              <a:buClr>
                <a:schemeClr val="accent1"/>
              </a:buClr>
              <a:buSzPts val="3900"/>
              <a:buNone/>
              <a:defRPr sz="3900">
                <a:solidFill>
                  <a:schemeClr val="accent1"/>
                </a:solidFill>
              </a:defRPr>
            </a:lvl4pPr>
            <a:lvl5pPr lvl="4" rtl="0">
              <a:lnSpc>
                <a:spcPct val="90000"/>
              </a:lnSpc>
              <a:spcBef>
                <a:spcPts val="0"/>
              </a:spcBef>
              <a:spcAft>
                <a:spcPts val="0"/>
              </a:spcAft>
              <a:buClr>
                <a:schemeClr val="accent1"/>
              </a:buClr>
              <a:buSzPts val="3900"/>
              <a:buNone/>
              <a:defRPr sz="3900">
                <a:solidFill>
                  <a:schemeClr val="accent1"/>
                </a:solidFill>
              </a:defRPr>
            </a:lvl5pPr>
            <a:lvl6pPr lvl="5" rtl="0">
              <a:lnSpc>
                <a:spcPct val="90000"/>
              </a:lnSpc>
              <a:spcBef>
                <a:spcPts val="0"/>
              </a:spcBef>
              <a:spcAft>
                <a:spcPts val="0"/>
              </a:spcAft>
              <a:buClr>
                <a:schemeClr val="accent1"/>
              </a:buClr>
              <a:buSzPts val="3900"/>
              <a:buNone/>
              <a:defRPr sz="3900">
                <a:solidFill>
                  <a:schemeClr val="accent1"/>
                </a:solidFill>
              </a:defRPr>
            </a:lvl6pPr>
            <a:lvl7pPr lvl="6" rtl="0">
              <a:lnSpc>
                <a:spcPct val="90000"/>
              </a:lnSpc>
              <a:spcBef>
                <a:spcPts val="0"/>
              </a:spcBef>
              <a:spcAft>
                <a:spcPts val="0"/>
              </a:spcAft>
              <a:buClr>
                <a:schemeClr val="accent1"/>
              </a:buClr>
              <a:buSzPts val="3900"/>
              <a:buNone/>
              <a:defRPr sz="3900">
                <a:solidFill>
                  <a:schemeClr val="accent1"/>
                </a:solidFill>
              </a:defRPr>
            </a:lvl7pPr>
            <a:lvl8pPr lvl="7" rtl="0">
              <a:lnSpc>
                <a:spcPct val="90000"/>
              </a:lnSpc>
              <a:spcBef>
                <a:spcPts val="0"/>
              </a:spcBef>
              <a:spcAft>
                <a:spcPts val="0"/>
              </a:spcAft>
              <a:buClr>
                <a:schemeClr val="accent1"/>
              </a:buClr>
              <a:buSzPts val="3900"/>
              <a:buNone/>
              <a:defRPr sz="3900">
                <a:solidFill>
                  <a:schemeClr val="accent1"/>
                </a:solidFill>
              </a:defRPr>
            </a:lvl8pPr>
            <a:lvl9pPr lvl="8" rtl="0">
              <a:lnSpc>
                <a:spcPct val="90000"/>
              </a:lnSpc>
              <a:spcBef>
                <a:spcPts val="0"/>
              </a:spcBef>
              <a:spcAft>
                <a:spcPts val="0"/>
              </a:spcAft>
              <a:buClr>
                <a:schemeClr val="accent1"/>
              </a:buClr>
              <a:buSzPts val="3900"/>
              <a:buNone/>
              <a:defRPr sz="3900">
                <a:solidFill>
                  <a:schemeClr val="accent1"/>
                </a:solidFill>
              </a:defRPr>
            </a:lvl9pPr>
          </a:lstStyle>
          <a:p/>
        </p:txBody>
      </p:sp>
      <p:sp>
        <p:nvSpPr>
          <p:cNvPr id="255" name="Google Shape;255;p42"/>
          <p:cNvSpPr txBox="1"/>
          <p:nvPr>
            <p:ph idx="2" type="title"/>
          </p:nvPr>
        </p:nvSpPr>
        <p:spPr>
          <a:xfrm>
            <a:off x="4895850" y="1881825"/>
            <a:ext cx="3239400" cy="925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SemiBold"/>
              <a:buNone/>
              <a:defRPr sz="2700">
                <a:latin typeface="Nunito Sans SemiBold"/>
                <a:ea typeface="Nunito Sans SemiBold"/>
                <a:cs typeface="Nunito Sans SemiBold"/>
                <a:sym typeface="Nunito Sans SemiBold"/>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green">
  <p:cSld name="ONE_COLUMN_TEXT_1_1_1_1_1_1_1">
    <p:spTree>
      <p:nvGrpSpPr>
        <p:cNvPr id="256" name="Shape 256"/>
        <p:cNvGrpSpPr/>
        <p:nvPr/>
      </p:nvGrpSpPr>
      <p:grpSpPr>
        <a:xfrm>
          <a:off x="0" y="0"/>
          <a:ext cx="0" cy="0"/>
          <a:chOff x="0" y="0"/>
          <a:chExt cx="0" cy="0"/>
        </a:xfrm>
      </p:grpSpPr>
      <p:pic>
        <p:nvPicPr>
          <p:cNvPr id="257" name="Google Shape;257;p43"/>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258" name="Google Shape;258;p43"/>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grpSp>
        <p:nvGrpSpPr>
          <p:cNvPr id="259" name="Google Shape;259;p43"/>
          <p:cNvGrpSpPr/>
          <p:nvPr/>
        </p:nvGrpSpPr>
        <p:grpSpPr>
          <a:xfrm>
            <a:off x="351216" y="774494"/>
            <a:ext cx="8278676" cy="1976369"/>
            <a:chOff x="468351" y="499259"/>
            <a:chExt cx="11039706" cy="2635158"/>
          </a:xfrm>
        </p:grpSpPr>
        <p:sp>
          <p:nvSpPr>
            <p:cNvPr id="260" name="Google Shape;260;p43"/>
            <p:cNvSpPr/>
            <p:nvPr/>
          </p:nvSpPr>
          <p:spPr>
            <a:xfrm>
              <a:off x="535257" y="555017"/>
              <a:ext cx="10972800" cy="2579400"/>
            </a:xfrm>
            <a:prstGeom prst="rect">
              <a:avLst/>
            </a:prstGeom>
            <a:solidFill>
              <a:srgbClr val="89C32E"/>
            </a:solidFill>
            <a:ln cap="flat" cmpd="sng" w="285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61" name="Google Shape;261;p43"/>
            <p:cNvSpPr/>
            <p:nvPr/>
          </p:nvSpPr>
          <p:spPr>
            <a:xfrm>
              <a:off x="468351" y="499259"/>
              <a:ext cx="10972800" cy="25794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grpSp>
      <p:sp>
        <p:nvSpPr>
          <p:cNvPr id="262" name="Google Shape;262;p43"/>
          <p:cNvSpPr txBox="1"/>
          <p:nvPr/>
        </p:nvSpPr>
        <p:spPr>
          <a:xfrm>
            <a:off x="829409" y="1451292"/>
            <a:ext cx="7484400" cy="567900"/>
          </a:xfrm>
          <a:prstGeom prst="rect">
            <a:avLst/>
          </a:prstGeom>
          <a:solidFill>
            <a:srgbClr val="89C32E"/>
          </a:solidFill>
          <a:ln>
            <a:noFill/>
          </a:ln>
        </p:spPr>
        <p:txBody>
          <a:bodyPr anchorCtr="0" anchor="ctr" bIns="34275" lIns="68575" spcFirstLastPara="1" rIns="68575" wrap="square" tIns="34275">
            <a:noAutofit/>
          </a:bodyPr>
          <a:lstStyle/>
          <a:p>
            <a:pPr indent="0" lvl="0" marL="0" rtl="0" algn="ctr">
              <a:lnSpc>
                <a:spcPct val="110000"/>
              </a:lnSpc>
              <a:spcBef>
                <a:spcPts val="700"/>
              </a:spcBef>
              <a:spcAft>
                <a:spcPts val="0"/>
              </a:spcAft>
              <a:buNone/>
            </a:pPr>
            <a:r>
              <a:t/>
            </a:r>
            <a:endParaRPr b="1" sz="3600">
              <a:solidFill>
                <a:srgbClr val="FFFFFF"/>
              </a:solidFill>
              <a:latin typeface="Libre Franklin Medium"/>
              <a:ea typeface="Libre Franklin Medium"/>
              <a:cs typeface="Libre Franklin Medium"/>
              <a:sym typeface="Libre Franklin Medium"/>
            </a:endParaRPr>
          </a:p>
        </p:txBody>
      </p:sp>
      <p:sp>
        <p:nvSpPr>
          <p:cNvPr id="263" name="Google Shape;263;p43"/>
          <p:cNvSpPr/>
          <p:nvPr/>
        </p:nvSpPr>
        <p:spPr>
          <a:xfrm>
            <a:off x="380963" y="2977379"/>
            <a:ext cx="1857300" cy="15846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264" name="Google Shape;264;p43"/>
          <p:cNvSpPr/>
          <p:nvPr/>
        </p:nvSpPr>
        <p:spPr>
          <a:xfrm>
            <a:off x="337424"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65" name="Google Shape;265;p43"/>
          <p:cNvSpPr/>
          <p:nvPr/>
        </p:nvSpPr>
        <p:spPr>
          <a:xfrm>
            <a:off x="2495304" y="2977379"/>
            <a:ext cx="1861800" cy="15846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66" name="Google Shape;266;p43"/>
          <p:cNvSpPr/>
          <p:nvPr/>
        </p:nvSpPr>
        <p:spPr>
          <a:xfrm>
            <a:off x="2453558"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67" name="Google Shape;267;p43"/>
          <p:cNvSpPr/>
          <p:nvPr/>
        </p:nvSpPr>
        <p:spPr>
          <a:xfrm>
            <a:off x="4628695" y="2977379"/>
            <a:ext cx="1857300" cy="15846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68" name="Google Shape;268;p43"/>
          <p:cNvSpPr/>
          <p:nvPr/>
        </p:nvSpPr>
        <p:spPr>
          <a:xfrm>
            <a:off x="4584939"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69" name="Google Shape;269;p43"/>
          <p:cNvSpPr/>
          <p:nvPr/>
        </p:nvSpPr>
        <p:spPr>
          <a:xfrm>
            <a:off x="6752560" y="2977379"/>
            <a:ext cx="1857300" cy="15846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70" name="Google Shape;270;p43"/>
          <p:cNvSpPr/>
          <p:nvPr/>
        </p:nvSpPr>
        <p:spPr>
          <a:xfrm>
            <a:off x="6711138"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71" name="Google Shape;271;p43"/>
          <p:cNvSpPr txBox="1"/>
          <p:nvPr>
            <p:ph type="title"/>
          </p:nvPr>
        </p:nvSpPr>
        <p:spPr>
          <a:xfrm>
            <a:off x="850679" y="1459706"/>
            <a:ext cx="7484400" cy="567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FFFFFF"/>
              </a:buClr>
              <a:buSzPts val="2700"/>
              <a:buFont typeface="Nunito Sans"/>
              <a:buNone/>
              <a:defRPr b="1" sz="2700">
                <a:solidFill>
                  <a:srgbClr val="FFFFFF"/>
                </a:solidFill>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272" name="Google Shape;272;p43"/>
          <p:cNvSpPr txBox="1"/>
          <p:nvPr>
            <p:ph idx="1" type="subTitle"/>
          </p:nvPr>
        </p:nvSpPr>
        <p:spPr>
          <a:xfrm>
            <a:off x="420334"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273" name="Google Shape;273;p43"/>
          <p:cNvSpPr txBox="1"/>
          <p:nvPr>
            <p:ph idx="2" type="subTitle"/>
          </p:nvPr>
        </p:nvSpPr>
        <p:spPr>
          <a:xfrm>
            <a:off x="2544087"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74" name="Google Shape;274;p43"/>
          <p:cNvSpPr txBox="1"/>
          <p:nvPr>
            <p:ph idx="3" type="subTitle"/>
          </p:nvPr>
        </p:nvSpPr>
        <p:spPr>
          <a:xfrm>
            <a:off x="4660941"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75" name="Google Shape;275;p43"/>
          <p:cNvSpPr txBox="1"/>
          <p:nvPr>
            <p:ph idx="4" type="subTitle"/>
          </p:nvPr>
        </p:nvSpPr>
        <p:spPr>
          <a:xfrm>
            <a:off x="6797125"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Teal">
  <p:cSld name="ONE_COLUMN_TEXT_1_1_1_1_1_1_1_1">
    <p:spTree>
      <p:nvGrpSpPr>
        <p:cNvPr id="276" name="Shape 276"/>
        <p:cNvGrpSpPr/>
        <p:nvPr/>
      </p:nvGrpSpPr>
      <p:grpSpPr>
        <a:xfrm>
          <a:off x="0" y="0"/>
          <a:ext cx="0" cy="0"/>
          <a:chOff x="0" y="0"/>
          <a:chExt cx="0" cy="0"/>
        </a:xfrm>
      </p:grpSpPr>
      <p:pic>
        <p:nvPicPr>
          <p:cNvPr id="277" name="Google Shape;277;p44"/>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278" name="Google Shape;278;p44"/>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
        <p:nvSpPr>
          <p:cNvPr id="279" name="Google Shape;279;p44"/>
          <p:cNvSpPr txBox="1"/>
          <p:nvPr/>
        </p:nvSpPr>
        <p:spPr>
          <a:xfrm>
            <a:off x="829409" y="1451292"/>
            <a:ext cx="7484400" cy="567900"/>
          </a:xfrm>
          <a:prstGeom prst="rect">
            <a:avLst/>
          </a:prstGeom>
          <a:solidFill>
            <a:srgbClr val="4EBDB6"/>
          </a:solidFill>
          <a:ln>
            <a:noFill/>
          </a:ln>
        </p:spPr>
        <p:txBody>
          <a:bodyPr anchorCtr="0" anchor="ctr" bIns="34275" lIns="68575" spcFirstLastPara="1" rIns="68575" wrap="square" tIns="34275">
            <a:noAutofit/>
          </a:bodyPr>
          <a:lstStyle/>
          <a:p>
            <a:pPr indent="0" lvl="0" marL="0" rtl="0" algn="ctr">
              <a:lnSpc>
                <a:spcPct val="110000"/>
              </a:lnSpc>
              <a:spcBef>
                <a:spcPts val="700"/>
              </a:spcBef>
              <a:spcAft>
                <a:spcPts val="0"/>
              </a:spcAft>
              <a:buNone/>
            </a:pPr>
            <a:r>
              <a:t/>
            </a:r>
            <a:endParaRPr b="1" sz="3600">
              <a:solidFill>
                <a:srgbClr val="FFFFFF"/>
              </a:solidFill>
              <a:latin typeface="Libre Franklin Medium"/>
              <a:ea typeface="Libre Franklin Medium"/>
              <a:cs typeface="Libre Franklin Medium"/>
              <a:sym typeface="Libre Franklin Medium"/>
            </a:endParaRPr>
          </a:p>
        </p:txBody>
      </p:sp>
      <p:sp>
        <p:nvSpPr>
          <p:cNvPr id="280" name="Google Shape;280;p44"/>
          <p:cNvSpPr/>
          <p:nvPr/>
        </p:nvSpPr>
        <p:spPr>
          <a:xfrm>
            <a:off x="380963" y="2977379"/>
            <a:ext cx="1857300" cy="1584600"/>
          </a:xfrm>
          <a:prstGeom prst="rect">
            <a:avLst/>
          </a:prstGeom>
          <a:solidFill>
            <a:schemeClr val="accent2"/>
          </a:solidFill>
          <a:ln cap="flat" cmpd="sng" w="793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grpSp>
        <p:nvGrpSpPr>
          <p:cNvPr id="281" name="Google Shape;281;p44"/>
          <p:cNvGrpSpPr/>
          <p:nvPr/>
        </p:nvGrpSpPr>
        <p:grpSpPr>
          <a:xfrm>
            <a:off x="351216" y="774494"/>
            <a:ext cx="8278676" cy="1976369"/>
            <a:chOff x="468351" y="499259"/>
            <a:chExt cx="11039706" cy="2635158"/>
          </a:xfrm>
        </p:grpSpPr>
        <p:sp>
          <p:nvSpPr>
            <p:cNvPr id="282" name="Google Shape;282;p44"/>
            <p:cNvSpPr/>
            <p:nvPr/>
          </p:nvSpPr>
          <p:spPr>
            <a:xfrm>
              <a:off x="535257" y="555017"/>
              <a:ext cx="10972800" cy="2579400"/>
            </a:xfrm>
            <a:prstGeom prst="rect">
              <a:avLst/>
            </a:prstGeom>
            <a:solidFill>
              <a:schemeClr val="accent2"/>
            </a:solidFill>
            <a:ln cap="flat" cmpd="sng" w="285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83" name="Google Shape;283;p44"/>
            <p:cNvSpPr/>
            <p:nvPr/>
          </p:nvSpPr>
          <p:spPr>
            <a:xfrm>
              <a:off x="468351" y="499259"/>
              <a:ext cx="10972800" cy="25794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grpSp>
      <p:sp>
        <p:nvSpPr>
          <p:cNvPr id="284" name="Google Shape;284;p44"/>
          <p:cNvSpPr/>
          <p:nvPr/>
        </p:nvSpPr>
        <p:spPr>
          <a:xfrm>
            <a:off x="337424"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85" name="Google Shape;285;p44"/>
          <p:cNvSpPr/>
          <p:nvPr/>
        </p:nvSpPr>
        <p:spPr>
          <a:xfrm>
            <a:off x="2495304" y="2977379"/>
            <a:ext cx="1861800" cy="1584600"/>
          </a:xfrm>
          <a:prstGeom prst="rect">
            <a:avLst/>
          </a:prstGeom>
          <a:solidFill>
            <a:schemeClr val="accent2"/>
          </a:solidFill>
          <a:ln cap="flat" cmpd="sng" w="793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86" name="Google Shape;286;p44"/>
          <p:cNvSpPr/>
          <p:nvPr/>
        </p:nvSpPr>
        <p:spPr>
          <a:xfrm>
            <a:off x="2453558"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87" name="Google Shape;287;p44"/>
          <p:cNvSpPr/>
          <p:nvPr/>
        </p:nvSpPr>
        <p:spPr>
          <a:xfrm>
            <a:off x="4628695" y="2977379"/>
            <a:ext cx="1857300" cy="1584600"/>
          </a:xfrm>
          <a:prstGeom prst="rect">
            <a:avLst/>
          </a:prstGeom>
          <a:solidFill>
            <a:schemeClr val="accent2"/>
          </a:solidFill>
          <a:ln cap="flat" cmpd="sng" w="793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288" name="Google Shape;288;p44"/>
          <p:cNvSpPr/>
          <p:nvPr/>
        </p:nvSpPr>
        <p:spPr>
          <a:xfrm>
            <a:off x="4584939"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89" name="Google Shape;289;p44"/>
          <p:cNvSpPr/>
          <p:nvPr/>
        </p:nvSpPr>
        <p:spPr>
          <a:xfrm>
            <a:off x="6752560" y="2977379"/>
            <a:ext cx="1857300" cy="1584600"/>
          </a:xfrm>
          <a:prstGeom prst="rect">
            <a:avLst/>
          </a:prstGeom>
          <a:solidFill>
            <a:schemeClr val="accent2"/>
          </a:solidFill>
          <a:ln cap="flat" cmpd="sng" w="79375">
            <a:solidFill>
              <a:schemeClr val="accent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Nunito Sans"/>
              <a:ea typeface="Nunito Sans"/>
              <a:cs typeface="Nunito Sans"/>
              <a:sym typeface="Nunito Sans"/>
            </a:endParaRPr>
          </a:p>
        </p:txBody>
      </p:sp>
      <p:sp>
        <p:nvSpPr>
          <p:cNvPr id="290" name="Google Shape;290;p44"/>
          <p:cNvSpPr/>
          <p:nvPr/>
        </p:nvSpPr>
        <p:spPr>
          <a:xfrm>
            <a:off x="6711138"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291" name="Google Shape;291;p44"/>
          <p:cNvSpPr txBox="1"/>
          <p:nvPr>
            <p:ph idx="1" type="subTitle"/>
          </p:nvPr>
        </p:nvSpPr>
        <p:spPr>
          <a:xfrm>
            <a:off x="420334"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92" name="Google Shape;292;p44"/>
          <p:cNvSpPr txBox="1"/>
          <p:nvPr>
            <p:ph idx="2" type="subTitle"/>
          </p:nvPr>
        </p:nvSpPr>
        <p:spPr>
          <a:xfrm>
            <a:off x="2544087"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93" name="Google Shape;293;p44"/>
          <p:cNvSpPr txBox="1"/>
          <p:nvPr>
            <p:ph idx="3" type="subTitle"/>
          </p:nvPr>
        </p:nvSpPr>
        <p:spPr>
          <a:xfrm>
            <a:off x="4660941"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94" name="Google Shape;294;p44"/>
          <p:cNvSpPr txBox="1"/>
          <p:nvPr>
            <p:ph idx="4" type="subTitle"/>
          </p:nvPr>
        </p:nvSpPr>
        <p:spPr>
          <a:xfrm>
            <a:off x="6797125"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95" name="Google Shape;295;p44"/>
          <p:cNvSpPr txBox="1"/>
          <p:nvPr/>
        </p:nvSpPr>
        <p:spPr>
          <a:xfrm>
            <a:off x="829409" y="1451292"/>
            <a:ext cx="7484400" cy="567900"/>
          </a:xfrm>
          <a:prstGeom prst="rect">
            <a:avLst/>
          </a:prstGeom>
          <a:solidFill>
            <a:srgbClr val="4EBDB6"/>
          </a:solidFill>
          <a:ln>
            <a:noFill/>
          </a:ln>
        </p:spPr>
        <p:txBody>
          <a:bodyPr anchorCtr="0" anchor="ctr" bIns="34275" lIns="68575" spcFirstLastPara="1" rIns="68575" wrap="square" tIns="34275">
            <a:noAutofit/>
          </a:bodyPr>
          <a:lstStyle/>
          <a:p>
            <a:pPr indent="0" lvl="0" marL="0" rtl="0" algn="ctr">
              <a:lnSpc>
                <a:spcPct val="110000"/>
              </a:lnSpc>
              <a:spcBef>
                <a:spcPts val="700"/>
              </a:spcBef>
              <a:spcAft>
                <a:spcPts val="0"/>
              </a:spcAft>
              <a:buNone/>
            </a:pPr>
            <a:r>
              <a:t/>
            </a:r>
            <a:endParaRPr b="1" sz="3600">
              <a:solidFill>
                <a:srgbClr val="FFFFFF"/>
              </a:solidFill>
              <a:latin typeface="Libre Franklin Medium"/>
              <a:ea typeface="Libre Franklin Medium"/>
              <a:cs typeface="Libre Franklin Medium"/>
              <a:sym typeface="Libre Franklin Medium"/>
            </a:endParaRPr>
          </a:p>
        </p:txBody>
      </p:sp>
      <p:sp>
        <p:nvSpPr>
          <p:cNvPr id="296" name="Google Shape;296;p44"/>
          <p:cNvSpPr txBox="1"/>
          <p:nvPr>
            <p:ph type="title"/>
          </p:nvPr>
        </p:nvSpPr>
        <p:spPr>
          <a:xfrm>
            <a:off x="850698" y="1459706"/>
            <a:ext cx="7484400" cy="567900"/>
          </a:xfrm>
          <a:prstGeom prst="rect">
            <a:avLst/>
          </a:prstGeom>
          <a:solidFill>
            <a:schemeClr val="accent2"/>
          </a:solidFill>
          <a:ln>
            <a:noFill/>
          </a:ln>
        </p:spPr>
        <p:txBody>
          <a:bodyPr anchorCtr="0" anchor="t" bIns="68575" lIns="68575" spcFirstLastPara="1" rIns="68575" wrap="square" tIns="68575">
            <a:noAutofit/>
          </a:bodyPr>
          <a:lstStyle>
            <a:lvl1pPr lvl="0" rtl="0" algn="ctr">
              <a:spcBef>
                <a:spcPts val="0"/>
              </a:spcBef>
              <a:spcAft>
                <a:spcPts val="0"/>
              </a:spcAft>
              <a:buClr>
                <a:srgbClr val="FFFFFF"/>
              </a:buClr>
              <a:buSzPts val="2700"/>
              <a:buFont typeface="Nunito Sans"/>
              <a:buNone/>
              <a:defRPr b="1" sz="2700">
                <a:solidFill>
                  <a:srgbClr val="FFFFFF"/>
                </a:solidFill>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oxes Purple">
  <p:cSld name="ONE_COLUMN_TEXT_1_1_1_1_1_1_1_1_1">
    <p:spTree>
      <p:nvGrpSpPr>
        <p:cNvPr id="297" name="Shape 297"/>
        <p:cNvGrpSpPr/>
        <p:nvPr/>
      </p:nvGrpSpPr>
      <p:grpSpPr>
        <a:xfrm>
          <a:off x="0" y="0"/>
          <a:ext cx="0" cy="0"/>
          <a:chOff x="0" y="0"/>
          <a:chExt cx="0" cy="0"/>
        </a:xfrm>
      </p:grpSpPr>
      <p:pic>
        <p:nvPicPr>
          <p:cNvPr id="298" name="Google Shape;298;p45"/>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299" name="Google Shape;299;p45"/>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grpSp>
        <p:nvGrpSpPr>
          <p:cNvPr id="300" name="Google Shape;300;p45"/>
          <p:cNvGrpSpPr/>
          <p:nvPr/>
        </p:nvGrpSpPr>
        <p:grpSpPr>
          <a:xfrm>
            <a:off x="351216" y="774494"/>
            <a:ext cx="8278676" cy="1976369"/>
            <a:chOff x="468351" y="499259"/>
            <a:chExt cx="11039706" cy="2635158"/>
          </a:xfrm>
        </p:grpSpPr>
        <p:sp>
          <p:nvSpPr>
            <p:cNvPr id="301" name="Google Shape;301;p45"/>
            <p:cNvSpPr/>
            <p:nvPr/>
          </p:nvSpPr>
          <p:spPr>
            <a:xfrm>
              <a:off x="535257" y="555017"/>
              <a:ext cx="10972800" cy="2579400"/>
            </a:xfrm>
            <a:prstGeom prst="rect">
              <a:avLst/>
            </a:prstGeom>
            <a:solidFill>
              <a:srgbClr val="5D2C96"/>
            </a:solidFill>
            <a:ln cap="flat" cmpd="sng" w="28575">
              <a:solidFill>
                <a:srgbClr val="5D2C9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302" name="Google Shape;302;p45"/>
            <p:cNvSpPr/>
            <p:nvPr/>
          </p:nvSpPr>
          <p:spPr>
            <a:xfrm>
              <a:off x="468351" y="499259"/>
              <a:ext cx="10972800" cy="25794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grpSp>
      <p:sp>
        <p:nvSpPr>
          <p:cNvPr id="303" name="Google Shape;303;p45"/>
          <p:cNvSpPr txBox="1"/>
          <p:nvPr/>
        </p:nvSpPr>
        <p:spPr>
          <a:xfrm>
            <a:off x="829409" y="1451292"/>
            <a:ext cx="7484400" cy="567900"/>
          </a:xfrm>
          <a:prstGeom prst="rect">
            <a:avLst/>
          </a:prstGeom>
          <a:solidFill>
            <a:schemeClr val="accent3"/>
          </a:solidFill>
          <a:ln>
            <a:noFill/>
          </a:ln>
        </p:spPr>
        <p:txBody>
          <a:bodyPr anchorCtr="0" anchor="ctr" bIns="34275" lIns="68575" spcFirstLastPara="1" rIns="68575" wrap="square" tIns="34275">
            <a:noAutofit/>
          </a:bodyPr>
          <a:lstStyle/>
          <a:p>
            <a:pPr indent="0" lvl="0" marL="0" rtl="0" algn="ctr">
              <a:lnSpc>
                <a:spcPct val="110000"/>
              </a:lnSpc>
              <a:spcBef>
                <a:spcPts val="700"/>
              </a:spcBef>
              <a:spcAft>
                <a:spcPts val="0"/>
              </a:spcAft>
              <a:buNone/>
            </a:pPr>
            <a:r>
              <a:t/>
            </a:r>
            <a:endParaRPr b="1" sz="3600">
              <a:solidFill>
                <a:srgbClr val="FFFFFF"/>
              </a:solidFill>
              <a:latin typeface="Libre Franklin Medium"/>
              <a:ea typeface="Libre Franklin Medium"/>
              <a:cs typeface="Libre Franklin Medium"/>
              <a:sym typeface="Libre Franklin Medium"/>
            </a:endParaRPr>
          </a:p>
        </p:txBody>
      </p:sp>
      <p:sp>
        <p:nvSpPr>
          <p:cNvPr id="304" name="Google Shape;304;p45"/>
          <p:cNvSpPr/>
          <p:nvPr/>
        </p:nvSpPr>
        <p:spPr>
          <a:xfrm>
            <a:off x="380963" y="2977379"/>
            <a:ext cx="1857300" cy="1584600"/>
          </a:xfrm>
          <a:prstGeom prst="rect">
            <a:avLst/>
          </a:prstGeom>
          <a:solidFill>
            <a:srgbClr val="5D2C96"/>
          </a:solidFill>
          <a:ln cap="flat" cmpd="sng" w="79375">
            <a:solidFill>
              <a:srgbClr val="5D2C9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05" name="Google Shape;305;p45"/>
          <p:cNvSpPr/>
          <p:nvPr/>
        </p:nvSpPr>
        <p:spPr>
          <a:xfrm>
            <a:off x="337424"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306" name="Google Shape;306;p45"/>
          <p:cNvSpPr/>
          <p:nvPr/>
        </p:nvSpPr>
        <p:spPr>
          <a:xfrm>
            <a:off x="2495304" y="2977379"/>
            <a:ext cx="1861800" cy="1584600"/>
          </a:xfrm>
          <a:prstGeom prst="rect">
            <a:avLst/>
          </a:prstGeom>
          <a:solidFill>
            <a:srgbClr val="5D2C96"/>
          </a:solidFill>
          <a:ln cap="flat" cmpd="sng" w="79375">
            <a:solidFill>
              <a:srgbClr val="5D2C9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307" name="Google Shape;307;p45"/>
          <p:cNvSpPr/>
          <p:nvPr/>
        </p:nvSpPr>
        <p:spPr>
          <a:xfrm>
            <a:off x="2453558"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308" name="Google Shape;308;p45"/>
          <p:cNvSpPr/>
          <p:nvPr/>
        </p:nvSpPr>
        <p:spPr>
          <a:xfrm>
            <a:off x="4628695" y="2977379"/>
            <a:ext cx="1857300" cy="1584600"/>
          </a:xfrm>
          <a:prstGeom prst="rect">
            <a:avLst/>
          </a:prstGeom>
          <a:solidFill>
            <a:srgbClr val="5D2C96"/>
          </a:solidFill>
          <a:ln cap="flat" cmpd="sng" w="79375">
            <a:solidFill>
              <a:srgbClr val="5D2C9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309" name="Google Shape;309;p45"/>
          <p:cNvSpPr/>
          <p:nvPr/>
        </p:nvSpPr>
        <p:spPr>
          <a:xfrm>
            <a:off x="4584939"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310" name="Google Shape;310;p45"/>
          <p:cNvSpPr/>
          <p:nvPr/>
        </p:nvSpPr>
        <p:spPr>
          <a:xfrm>
            <a:off x="6752560" y="2977379"/>
            <a:ext cx="1857300" cy="1584600"/>
          </a:xfrm>
          <a:prstGeom prst="rect">
            <a:avLst/>
          </a:prstGeom>
          <a:solidFill>
            <a:srgbClr val="5D2C96"/>
          </a:solidFill>
          <a:ln cap="flat" cmpd="sng" w="79375">
            <a:solidFill>
              <a:srgbClr val="5D2C9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00">
              <a:solidFill>
                <a:srgbClr val="FFFFFF"/>
              </a:solidFill>
              <a:latin typeface="Libre Franklin"/>
              <a:ea typeface="Libre Franklin"/>
              <a:cs typeface="Libre Franklin"/>
              <a:sym typeface="Libre Franklin"/>
            </a:endParaRPr>
          </a:p>
        </p:txBody>
      </p:sp>
      <p:sp>
        <p:nvSpPr>
          <p:cNvPr id="311" name="Google Shape;311;p45"/>
          <p:cNvSpPr/>
          <p:nvPr/>
        </p:nvSpPr>
        <p:spPr>
          <a:xfrm>
            <a:off x="6711138" y="2943459"/>
            <a:ext cx="1850100" cy="1569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Libre Franklin Medium"/>
              <a:ea typeface="Libre Franklin Medium"/>
              <a:cs typeface="Libre Franklin Medium"/>
              <a:sym typeface="Libre Franklin Medium"/>
            </a:endParaRPr>
          </a:p>
        </p:txBody>
      </p:sp>
      <p:sp>
        <p:nvSpPr>
          <p:cNvPr id="312" name="Google Shape;312;p45"/>
          <p:cNvSpPr txBox="1"/>
          <p:nvPr>
            <p:ph type="title"/>
          </p:nvPr>
        </p:nvSpPr>
        <p:spPr>
          <a:xfrm>
            <a:off x="829418" y="1472888"/>
            <a:ext cx="7484400" cy="567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rgbClr val="FFFFFF"/>
              </a:buClr>
              <a:buSzPts val="2700"/>
              <a:buFont typeface="Nunito Sans"/>
              <a:buNone/>
              <a:defRPr b="1" sz="2700">
                <a:solidFill>
                  <a:srgbClr val="FFFFFF"/>
                </a:solidFill>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13" name="Google Shape;313;p45"/>
          <p:cNvSpPr txBox="1"/>
          <p:nvPr>
            <p:ph idx="1" type="subTitle"/>
          </p:nvPr>
        </p:nvSpPr>
        <p:spPr>
          <a:xfrm>
            <a:off x="420334"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14" name="Google Shape;314;p45"/>
          <p:cNvSpPr txBox="1"/>
          <p:nvPr>
            <p:ph idx="2" type="subTitle"/>
          </p:nvPr>
        </p:nvSpPr>
        <p:spPr>
          <a:xfrm>
            <a:off x="2544087"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15" name="Google Shape;315;p45"/>
          <p:cNvSpPr txBox="1"/>
          <p:nvPr>
            <p:ph idx="3" type="subTitle"/>
          </p:nvPr>
        </p:nvSpPr>
        <p:spPr>
          <a:xfrm>
            <a:off x="4660941"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16" name="Google Shape;316;p45"/>
          <p:cNvSpPr txBox="1"/>
          <p:nvPr>
            <p:ph idx="4" type="subTitle"/>
          </p:nvPr>
        </p:nvSpPr>
        <p:spPr>
          <a:xfrm>
            <a:off x="6797125" y="3060900"/>
            <a:ext cx="1683600" cy="133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oxes green ">
  <p:cSld name="ONE_COLUMN_TEXT_1_1_1_1_1_1_1_2">
    <p:spTree>
      <p:nvGrpSpPr>
        <p:cNvPr id="317" name="Shape 317"/>
        <p:cNvGrpSpPr/>
        <p:nvPr/>
      </p:nvGrpSpPr>
      <p:grpSpPr>
        <a:xfrm>
          <a:off x="0" y="0"/>
          <a:ext cx="0" cy="0"/>
          <a:chOff x="0" y="0"/>
          <a:chExt cx="0" cy="0"/>
        </a:xfrm>
      </p:grpSpPr>
      <p:pic>
        <p:nvPicPr>
          <p:cNvPr id="318" name="Google Shape;318;p46"/>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319" name="Google Shape;319;p46"/>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
        <p:nvSpPr>
          <p:cNvPr id="320" name="Google Shape;320;p46"/>
          <p:cNvSpPr/>
          <p:nvPr/>
        </p:nvSpPr>
        <p:spPr>
          <a:xfrm>
            <a:off x="692436" y="1586576"/>
            <a:ext cx="1716000" cy="14640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21" name="Google Shape;321;p46"/>
          <p:cNvSpPr/>
          <p:nvPr/>
        </p:nvSpPr>
        <p:spPr>
          <a:xfrm>
            <a:off x="652211" y="1555238"/>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22" name="Google Shape;322;p46"/>
          <p:cNvSpPr txBox="1"/>
          <p:nvPr/>
        </p:nvSpPr>
        <p:spPr>
          <a:xfrm>
            <a:off x="652211" y="499669"/>
            <a:ext cx="2448300" cy="2730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lnSpc>
                <a:spcPct val="110000"/>
              </a:lnSpc>
              <a:spcBef>
                <a:spcPts val="700"/>
              </a:spcBef>
              <a:spcAft>
                <a:spcPts val="0"/>
              </a:spcAft>
              <a:buNone/>
            </a:pPr>
            <a:r>
              <a:t/>
            </a:r>
            <a:endParaRPr b="1" sz="1000">
              <a:solidFill>
                <a:srgbClr val="FFFFFF"/>
              </a:solidFill>
              <a:latin typeface="Nunito Sans"/>
              <a:ea typeface="Nunito Sans"/>
              <a:cs typeface="Nunito Sans"/>
              <a:sym typeface="Nunito Sans"/>
            </a:endParaRPr>
          </a:p>
        </p:txBody>
      </p:sp>
      <p:sp>
        <p:nvSpPr>
          <p:cNvPr id="323" name="Google Shape;323;p46"/>
          <p:cNvSpPr txBox="1"/>
          <p:nvPr>
            <p:ph type="title"/>
          </p:nvPr>
        </p:nvSpPr>
        <p:spPr>
          <a:xfrm>
            <a:off x="551964" y="908288"/>
            <a:ext cx="7942800" cy="419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700"/>
              <a:buFont typeface="Nunito Sans"/>
              <a:buNone/>
              <a:defRPr b="1" sz="27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24" name="Google Shape;324;p46"/>
          <p:cNvSpPr txBox="1"/>
          <p:nvPr>
            <p:ph idx="2" type="title"/>
          </p:nvPr>
        </p:nvSpPr>
        <p:spPr>
          <a:xfrm>
            <a:off x="698837" y="452756"/>
            <a:ext cx="2292000" cy="364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lt1"/>
              </a:buClr>
              <a:buSzPts val="1200"/>
              <a:buFont typeface="Nunito Sans"/>
              <a:buNone/>
              <a:defRPr sz="1200">
                <a:solidFill>
                  <a:schemeClr val="lt1"/>
                </a:solidFill>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25" name="Google Shape;325;p46"/>
          <p:cNvSpPr txBox="1"/>
          <p:nvPr>
            <p:ph idx="1" type="subTitle"/>
          </p:nvPr>
        </p:nvSpPr>
        <p:spPr>
          <a:xfrm>
            <a:off x="763631" y="1633894"/>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26" name="Google Shape;326;p46"/>
          <p:cNvSpPr txBox="1"/>
          <p:nvPr>
            <p:ph idx="3" type="subTitle"/>
          </p:nvPr>
        </p:nvSpPr>
        <p:spPr>
          <a:xfrm>
            <a:off x="763481" y="2021550"/>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27" name="Google Shape;327;p46"/>
          <p:cNvSpPr/>
          <p:nvPr/>
        </p:nvSpPr>
        <p:spPr>
          <a:xfrm>
            <a:off x="2654553" y="1579489"/>
            <a:ext cx="1716000" cy="14640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28" name="Google Shape;328;p46"/>
          <p:cNvSpPr/>
          <p:nvPr/>
        </p:nvSpPr>
        <p:spPr>
          <a:xfrm>
            <a:off x="2614327" y="1548150"/>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29" name="Google Shape;329;p46"/>
          <p:cNvSpPr txBox="1"/>
          <p:nvPr>
            <p:ph idx="4" type="subTitle"/>
          </p:nvPr>
        </p:nvSpPr>
        <p:spPr>
          <a:xfrm>
            <a:off x="2725747" y="1626806"/>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30" name="Google Shape;330;p46"/>
          <p:cNvSpPr txBox="1"/>
          <p:nvPr>
            <p:ph idx="5" type="subTitle"/>
          </p:nvPr>
        </p:nvSpPr>
        <p:spPr>
          <a:xfrm>
            <a:off x="2725597" y="2014463"/>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31" name="Google Shape;331;p46"/>
          <p:cNvSpPr/>
          <p:nvPr/>
        </p:nvSpPr>
        <p:spPr>
          <a:xfrm>
            <a:off x="4616688" y="1579489"/>
            <a:ext cx="1716000" cy="14640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32" name="Google Shape;332;p46"/>
          <p:cNvSpPr/>
          <p:nvPr/>
        </p:nvSpPr>
        <p:spPr>
          <a:xfrm>
            <a:off x="4576462" y="1548150"/>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33" name="Google Shape;333;p46"/>
          <p:cNvSpPr txBox="1"/>
          <p:nvPr>
            <p:ph idx="6" type="subTitle"/>
          </p:nvPr>
        </p:nvSpPr>
        <p:spPr>
          <a:xfrm>
            <a:off x="4687882" y="1626806"/>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34" name="Google Shape;334;p46"/>
          <p:cNvSpPr txBox="1"/>
          <p:nvPr>
            <p:ph idx="7" type="subTitle"/>
          </p:nvPr>
        </p:nvSpPr>
        <p:spPr>
          <a:xfrm>
            <a:off x="4687732" y="2014463"/>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35" name="Google Shape;335;p46"/>
          <p:cNvSpPr/>
          <p:nvPr/>
        </p:nvSpPr>
        <p:spPr>
          <a:xfrm>
            <a:off x="4616069" y="3249851"/>
            <a:ext cx="1716000" cy="14640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36" name="Google Shape;336;p46"/>
          <p:cNvSpPr/>
          <p:nvPr/>
        </p:nvSpPr>
        <p:spPr>
          <a:xfrm>
            <a:off x="4575843" y="3218513"/>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37" name="Google Shape;337;p46"/>
          <p:cNvSpPr txBox="1"/>
          <p:nvPr>
            <p:ph idx="8" type="subTitle"/>
          </p:nvPr>
        </p:nvSpPr>
        <p:spPr>
          <a:xfrm>
            <a:off x="4687264" y="3297169"/>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38" name="Google Shape;338;p46"/>
          <p:cNvSpPr txBox="1"/>
          <p:nvPr>
            <p:ph idx="9" type="subTitle"/>
          </p:nvPr>
        </p:nvSpPr>
        <p:spPr>
          <a:xfrm>
            <a:off x="4687114" y="3684825"/>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39" name="Google Shape;339;p46"/>
          <p:cNvSpPr/>
          <p:nvPr/>
        </p:nvSpPr>
        <p:spPr>
          <a:xfrm>
            <a:off x="2660993" y="3249842"/>
            <a:ext cx="1716000" cy="14640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40" name="Google Shape;340;p46"/>
          <p:cNvSpPr/>
          <p:nvPr/>
        </p:nvSpPr>
        <p:spPr>
          <a:xfrm>
            <a:off x="2620767" y="3218503"/>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41" name="Google Shape;341;p46"/>
          <p:cNvSpPr txBox="1"/>
          <p:nvPr>
            <p:ph idx="13" type="subTitle"/>
          </p:nvPr>
        </p:nvSpPr>
        <p:spPr>
          <a:xfrm>
            <a:off x="2732187" y="3297159"/>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42" name="Google Shape;342;p46"/>
          <p:cNvSpPr txBox="1"/>
          <p:nvPr>
            <p:ph idx="14" type="subTitle"/>
          </p:nvPr>
        </p:nvSpPr>
        <p:spPr>
          <a:xfrm>
            <a:off x="2732037" y="3684816"/>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43" name="Google Shape;343;p46"/>
          <p:cNvSpPr/>
          <p:nvPr/>
        </p:nvSpPr>
        <p:spPr>
          <a:xfrm>
            <a:off x="705916" y="3264017"/>
            <a:ext cx="1716000" cy="1464000"/>
          </a:xfrm>
          <a:prstGeom prst="rect">
            <a:avLst/>
          </a:prstGeom>
          <a:solidFill>
            <a:srgbClr val="89C32E"/>
          </a:solidFill>
          <a:ln cap="flat" cmpd="sng" w="79375">
            <a:solidFill>
              <a:srgbClr val="89C32E"/>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44" name="Google Shape;344;p46"/>
          <p:cNvSpPr/>
          <p:nvPr/>
        </p:nvSpPr>
        <p:spPr>
          <a:xfrm>
            <a:off x="665691" y="3232678"/>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45" name="Google Shape;345;p46"/>
          <p:cNvSpPr txBox="1"/>
          <p:nvPr>
            <p:ph idx="15" type="subTitle"/>
          </p:nvPr>
        </p:nvSpPr>
        <p:spPr>
          <a:xfrm>
            <a:off x="777111" y="3311334"/>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46" name="Google Shape;346;p46"/>
          <p:cNvSpPr txBox="1"/>
          <p:nvPr>
            <p:ph idx="16" type="subTitle"/>
          </p:nvPr>
        </p:nvSpPr>
        <p:spPr>
          <a:xfrm>
            <a:off x="776961" y="3698991"/>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47" name="Google Shape;347;p46"/>
          <p:cNvSpPr txBox="1"/>
          <p:nvPr>
            <p:ph idx="17" type="subTitle"/>
          </p:nvPr>
        </p:nvSpPr>
        <p:spPr>
          <a:xfrm>
            <a:off x="6578840" y="2038894"/>
            <a:ext cx="1915800" cy="5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300"/>
              <a:buFont typeface="Nunito Sans"/>
              <a:buNone/>
              <a:defRPr sz="13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48" name="Google Shape;348;p46"/>
          <p:cNvSpPr txBox="1"/>
          <p:nvPr>
            <p:ph idx="18" type="subTitle"/>
          </p:nvPr>
        </p:nvSpPr>
        <p:spPr>
          <a:xfrm>
            <a:off x="6675580" y="3700013"/>
            <a:ext cx="1915800" cy="5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300"/>
              <a:buFont typeface="Nunito Sans"/>
              <a:buNone/>
              <a:defRPr sz="13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extLst>
    <p:ext uri="{DCECCB84-F9BA-43D5-87BE-67443E8EF086}">
      <p15:sldGuideLst>
        <p15:guide id="1" orient="horz" pos="488">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oxes teal ">
  <p:cSld name="ONE_COLUMN_TEXT_1_1_1_1_1_1_1_2_1">
    <p:spTree>
      <p:nvGrpSpPr>
        <p:cNvPr id="349" name="Shape 349"/>
        <p:cNvGrpSpPr/>
        <p:nvPr/>
      </p:nvGrpSpPr>
      <p:grpSpPr>
        <a:xfrm>
          <a:off x="0" y="0"/>
          <a:ext cx="0" cy="0"/>
          <a:chOff x="0" y="0"/>
          <a:chExt cx="0" cy="0"/>
        </a:xfrm>
      </p:grpSpPr>
      <p:pic>
        <p:nvPicPr>
          <p:cNvPr id="350" name="Google Shape;350;p47"/>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351" name="Google Shape;351;p47"/>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47"/>
          <p:cNvSpPr/>
          <p:nvPr/>
        </p:nvSpPr>
        <p:spPr>
          <a:xfrm>
            <a:off x="692436" y="1586576"/>
            <a:ext cx="1716000" cy="1464000"/>
          </a:xfrm>
          <a:prstGeom prst="rect">
            <a:avLst/>
          </a:prstGeom>
          <a:solidFill>
            <a:srgbClr val="018477"/>
          </a:solidFill>
          <a:ln cap="flat" cmpd="sng" w="79375">
            <a:solidFill>
              <a:srgbClr val="01847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53" name="Google Shape;353;p47"/>
          <p:cNvSpPr/>
          <p:nvPr/>
        </p:nvSpPr>
        <p:spPr>
          <a:xfrm>
            <a:off x="652211" y="1555238"/>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54" name="Google Shape;354;p47"/>
          <p:cNvSpPr txBox="1"/>
          <p:nvPr/>
        </p:nvSpPr>
        <p:spPr>
          <a:xfrm>
            <a:off x="652211" y="499669"/>
            <a:ext cx="2448300" cy="273000"/>
          </a:xfrm>
          <a:prstGeom prst="rect">
            <a:avLst/>
          </a:prstGeom>
          <a:solidFill>
            <a:srgbClr val="018477"/>
          </a:solidFill>
          <a:ln>
            <a:noFill/>
          </a:ln>
        </p:spPr>
        <p:txBody>
          <a:bodyPr anchorCtr="0" anchor="ctr" bIns="68575" lIns="68575" spcFirstLastPara="1" rIns="68575" wrap="square" tIns="68575">
            <a:noAutofit/>
          </a:bodyPr>
          <a:lstStyle/>
          <a:p>
            <a:pPr indent="0" lvl="0" marL="0" rtl="0" algn="l">
              <a:lnSpc>
                <a:spcPct val="110000"/>
              </a:lnSpc>
              <a:spcBef>
                <a:spcPts val="700"/>
              </a:spcBef>
              <a:spcAft>
                <a:spcPts val="0"/>
              </a:spcAft>
              <a:buNone/>
            </a:pPr>
            <a:r>
              <a:t/>
            </a:r>
            <a:endParaRPr b="1" sz="1000">
              <a:solidFill>
                <a:srgbClr val="FFFFFF"/>
              </a:solidFill>
              <a:latin typeface="Nunito Sans"/>
              <a:ea typeface="Nunito Sans"/>
              <a:cs typeface="Nunito Sans"/>
              <a:sym typeface="Nunito Sans"/>
            </a:endParaRPr>
          </a:p>
        </p:txBody>
      </p:sp>
      <p:sp>
        <p:nvSpPr>
          <p:cNvPr id="355" name="Google Shape;355;p47"/>
          <p:cNvSpPr txBox="1"/>
          <p:nvPr>
            <p:ph type="title"/>
          </p:nvPr>
        </p:nvSpPr>
        <p:spPr>
          <a:xfrm>
            <a:off x="551964" y="908288"/>
            <a:ext cx="7942800" cy="419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700"/>
              <a:buFont typeface="Nunito Sans"/>
              <a:buNone/>
              <a:defRPr b="1" sz="27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56" name="Google Shape;356;p47"/>
          <p:cNvSpPr txBox="1"/>
          <p:nvPr>
            <p:ph idx="2" type="title"/>
          </p:nvPr>
        </p:nvSpPr>
        <p:spPr>
          <a:xfrm>
            <a:off x="698837" y="452756"/>
            <a:ext cx="2292000" cy="364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lt1"/>
              </a:buClr>
              <a:buSzPts val="1200"/>
              <a:buFont typeface="Nunito Sans"/>
              <a:buNone/>
              <a:defRPr sz="1200">
                <a:solidFill>
                  <a:schemeClr val="lt1"/>
                </a:solidFill>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57" name="Google Shape;357;p47"/>
          <p:cNvSpPr txBox="1"/>
          <p:nvPr>
            <p:ph idx="1" type="subTitle"/>
          </p:nvPr>
        </p:nvSpPr>
        <p:spPr>
          <a:xfrm>
            <a:off x="763631" y="1633894"/>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58" name="Google Shape;358;p47"/>
          <p:cNvSpPr txBox="1"/>
          <p:nvPr>
            <p:ph idx="3" type="subTitle"/>
          </p:nvPr>
        </p:nvSpPr>
        <p:spPr>
          <a:xfrm>
            <a:off x="763481" y="2021550"/>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59" name="Google Shape;359;p47"/>
          <p:cNvSpPr/>
          <p:nvPr/>
        </p:nvSpPr>
        <p:spPr>
          <a:xfrm>
            <a:off x="2654553" y="1579489"/>
            <a:ext cx="1716000" cy="1464000"/>
          </a:xfrm>
          <a:prstGeom prst="rect">
            <a:avLst/>
          </a:prstGeom>
          <a:solidFill>
            <a:srgbClr val="018477"/>
          </a:solidFill>
          <a:ln cap="flat" cmpd="sng" w="79375">
            <a:solidFill>
              <a:srgbClr val="01847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60" name="Google Shape;360;p47"/>
          <p:cNvSpPr/>
          <p:nvPr/>
        </p:nvSpPr>
        <p:spPr>
          <a:xfrm>
            <a:off x="2614327" y="1548150"/>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61" name="Google Shape;361;p47"/>
          <p:cNvSpPr txBox="1"/>
          <p:nvPr>
            <p:ph idx="4" type="subTitle"/>
          </p:nvPr>
        </p:nvSpPr>
        <p:spPr>
          <a:xfrm>
            <a:off x="2725747" y="1626806"/>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62" name="Google Shape;362;p47"/>
          <p:cNvSpPr txBox="1"/>
          <p:nvPr>
            <p:ph idx="5" type="subTitle"/>
          </p:nvPr>
        </p:nvSpPr>
        <p:spPr>
          <a:xfrm>
            <a:off x="2725597" y="2014463"/>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63" name="Google Shape;363;p47"/>
          <p:cNvSpPr/>
          <p:nvPr/>
        </p:nvSpPr>
        <p:spPr>
          <a:xfrm>
            <a:off x="4616688" y="1579489"/>
            <a:ext cx="1716000" cy="1464000"/>
          </a:xfrm>
          <a:prstGeom prst="rect">
            <a:avLst/>
          </a:prstGeom>
          <a:solidFill>
            <a:srgbClr val="018477"/>
          </a:solidFill>
          <a:ln cap="flat" cmpd="sng" w="79375">
            <a:solidFill>
              <a:srgbClr val="01847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64" name="Google Shape;364;p47"/>
          <p:cNvSpPr/>
          <p:nvPr/>
        </p:nvSpPr>
        <p:spPr>
          <a:xfrm>
            <a:off x="4576462" y="1548150"/>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65" name="Google Shape;365;p47"/>
          <p:cNvSpPr txBox="1"/>
          <p:nvPr>
            <p:ph idx="6" type="subTitle"/>
          </p:nvPr>
        </p:nvSpPr>
        <p:spPr>
          <a:xfrm>
            <a:off x="4687882" y="1626806"/>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66" name="Google Shape;366;p47"/>
          <p:cNvSpPr txBox="1"/>
          <p:nvPr>
            <p:ph idx="7" type="subTitle"/>
          </p:nvPr>
        </p:nvSpPr>
        <p:spPr>
          <a:xfrm>
            <a:off x="4687732" y="2014463"/>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67" name="Google Shape;367;p47"/>
          <p:cNvSpPr/>
          <p:nvPr/>
        </p:nvSpPr>
        <p:spPr>
          <a:xfrm>
            <a:off x="4616069" y="3249851"/>
            <a:ext cx="1716000" cy="1464000"/>
          </a:xfrm>
          <a:prstGeom prst="rect">
            <a:avLst/>
          </a:prstGeom>
          <a:solidFill>
            <a:srgbClr val="018477"/>
          </a:solidFill>
          <a:ln cap="flat" cmpd="sng" w="79375">
            <a:solidFill>
              <a:srgbClr val="01847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68" name="Google Shape;368;p47"/>
          <p:cNvSpPr/>
          <p:nvPr/>
        </p:nvSpPr>
        <p:spPr>
          <a:xfrm>
            <a:off x="4575843" y="3218513"/>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69" name="Google Shape;369;p47"/>
          <p:cNvSpPr txBox="1"/>
          <p:nvPr>
            <p:ph idx="8" type="subTitle"/>
          </p:nvPr>
        </p:nvSpPr>
        <p:spPr>
          <a:xfrm>
            <a:off x="4687264" y="3297169"/>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70" name="Google Shape;370;p47"/>
          <p:cNvSpPr txBox="1"/>
          <p:nvPr>
            <p:ph idx="9" type="subTitle"/>
          </p:nvPr>
        </p:nvSpPr>
        <p:spPr>
          <a:xfrm>
            <a:off x="4687114" y="3684825"/>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71" name="Google Shape;371;p47"/>
          <p:cNvSpPr/>
          <p:nvPr/>
        </p:nvSpPr>
        <p:spPr>
          <a:xfrm>
            <a:off x="2660993" y="3249842"/>
            <a:ext cx="1716000" cy="1464000"/>
          </a:xfrm>
          <a:prstGeom prst="rect">
            <a:avLst/>
          </a:prstGeom>
          <a:solidFill>
            <a:srgbClr val="018477"/>
          </a:solidFill>
          <a:ln cap="flat" cmpd="sng" w="79375">
            <a:solidFill>
              <a:srgbClr val="01847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72" name="Google Shape;372;p47"/>
          <p:cNvSpPr/>
          <p:nvPr/>
        </p:nvSpPr>
        <p:spPr>
          <a:xfrm>
            <a:off x="2620767" y="3218503"/>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73" name="Google Shape;373;p47"/>
          <p:cNvSpPr txBox="1"/>
          <p:nvPr>
            <p:ph idx="13" type="subTitle"/>
          </p:nvPr>
        </p:nvSpPr>
        <p:spPr>
          <a:xfrm>
            <a:off x="2732187" y="3297159"/>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74" name="Google Shape;374;p47"/>
          <p:cNvSpPr txBox="1"/>
          <p:nvPr>
            <p:ph idx="14" type="subTitle"/>
          </p:nvPr>
        </p:nvSpPr>
        <p:spPr>
          <a:xfrm>
            <a:off x="2732037" y="3684816"/>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75" name="Google Shape;375;p47"/>
          <p:cNvSpPr/>
          <p:nvPr/>
        </p:nvSpPr>
        <p:spPr>
          <a:xfrm>
            <a:off x="705916" y="3264017"/>
            <a:ext cx="1716000" cy="1464000"/>
          </a:xfrm>
          <a:prstGeom prst="rect">
            <a:avLst/>
          </a:prstGeom>
          <a:solidFill>
            <a:srgbClr val="018477"/>
          </a:solidFill>
          <a:ln cap="flat" cmpd="sng" w="79375">
            <a:solidFill>
              <a:srgbClr val="018477"/>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76" name="Google Shape;376;p47"/>
          <p:cNvSpPr/>
          <p:nvPr/>
        </p:nvSpPr>
        <p:spPr>
          <a:xfrm>
            <a:off x="665691" y="3232678"/>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77" name="Google Shape;377;p47"/>
          <p:cNvSpPr txBox="1"/>
          <p:nvPr>
            <p:ph idx="15" type="subTitle"/>
          </p:nvPr>
        </p:nvSpPr>
        <p:spPr>
          <a:xfrm>
            <a:off x="777111" y="3311334"/>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78" name="Google Shape;378;p47"/>
          <p:cNvSpPr txBox="1"/>
          <p:nvPr>
            <p:ph idx="16" type="subTitle"/>
          </p:nvPr>
        </p:nvSpPr>
        <p:spPr>
          <a:xfrm>
            <a:off x="776961" y="3698991"/>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79" name="Google Shape;379;p47"/>
          <p:cNvSpPr txBox="1"/>
          <p:nvPr>
            <p:ph idx="17" type="subTitle"/>
          </p:nvPr>
        </p:nvSpPr>
        <p:spPr>
          <a:xfrm>
            <a:off x="6578840" y="2038894"/>
            <a:ext cx="1915800" cy="5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300"/>
              <a:buFont typeface="Nunito Sans"/>
              <a:buNone/>
              <a:defRPr sz="13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80" name="Google Shape;380;p47"/>
          <p:cNvSpPr txBox="1"/>
          <p:nvPr>
            <p:ph idx="18" type="subTitle"/>
          </p:nvPr>
        </p:nvSpPr>
        <p:spPr>
          <a:xfrm>
            <a:off x="6675580" y="3700013"/>
            <a:ext cx="1915800" cy="5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300"/>
              <a:buFont typeface="Nunito Sans"/>
              <a:buNone/>
              <a:defRPr sz="13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extLst>
    <p:ext uri="{DCECCB84-F9BA-43D5-87BE-67443E8EF086}">
      <p15:sldGuideLst>
        <p15:guide id="1" orient="horz" pos="488">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oxes purple">
  <p:cSld name="ONE_COLUMN_TEXT_1_1_1_1_1_1_1_2_1_1">
    <p:spTree>
      <p:nvGrpSpPr>
        <p:cNvPr id="381" name="Shape 381"/>
        <p:cNvGrpSpPr/>
        <p:nvPr/>
      </p:nvGrpSpPr>
      <p:grpSpPr>
        <a:xfrm>
          <a:off x="0" y="0"/>
          <a:ext cx="0" cy="0"/>
          <a:chOff x="0" y="0"/>
          <a:chExt cx="0" cy="0"/>
        </a:xfrm>
      </p:grpSpPr>
      <p:sp>
        <p:nvSpPr>
          <p:cNvPr id="382" name="Google Shape;382;p48"/>
          <p:cNvSpPr/>
          <p:nvPr/>
        </p:nvSpPr>
        <p:spPr>
          <a:xfrm>
            <a:off x="692407" y="1604422"/>
            <a:ext cx="1716000" cy="1449600"/>
          </a:xfrm>
          <a:prstGeom prst="rect">
            <a:avLst/>
          </a:prstGeom>
          <a:solidFill>
            <a:schemeClr val="accent3"/>
          </a:solidFill>
          <a:ln cap="flat" cmpd="sng" w="7937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pic>
        <p:nvPicPr>
          <p:cNvPr id="383" name="Google Shape;383;p48"/>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384" name="Google Shape;384;p48"/>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
        <p:nvSpPr>
          <p:cNvPr id="385" name="Google Shape;385;p48"/>
          <p:cNvSpPr/>
          <p:nvPr/>
        </p:nvSpPr>
        <p:spPr>
          <a:xfrm>
            <a:off x="652211" y="1555238"/>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86" name="Google Shape;386;p48"/>
          <p:cNvSpPr txBox="1"/>
          <p:nvPr/>
        </p:nvSpPr>
        <p:spPr>
          <a:xfrm>
            <a:off x="652211" y="499669"/>
            <a:ext cx="2448300" cy="273000"/>
          </a:xfrm>
          <a:prstGeom prst="rect">
            <a:avLst/>
          </a:prstGeom>
          <a:solidFill>
            <a:schemeClr val="accent3"/>
          </a:solidFill>
          <a:ln>
            <a:noFill/>
          </a:ln>
        </p:spPr>
        <p:txBody>
          <a:bodyPr anchorCtr="0" anchor="ctr" bIns="68575" lIns="68575" spcFirstLastPara="1" rIns="68575" wrap="square" tIns="68575">
            <a:noAutofit/>
          </a:bodyPr>
          <a:lstStyle/>
          <a:p>
            <a:pPr indent="0" lvl="0" marL="0" rtl="0" algn="l">
              <a:lnSpc>
                <a:spcPct val="110000"/>
              </a:lnSpc>
              <a:spcBef>
                <a:spcPts val="700"/>
              </a:spcBef>
              <a:spcAft>
                <a:spcPts val="0"/>
              </a:spcAft>
              <a:buNone/>
            </a:pPr>
            <a:r>
              <a:t/>
            </a:r>
            <a:endParaRPr b="1" sz="1000">
              <a:solidFill>
                <a:srgbClr val="FFFFFF"/>
              </a:solidFill>
              <a:latin typeface="Nunito Sans"/>
              <a:ea typeface="Nunito Sans"/>
              <a:cs typeface="Nunito Sans"/>
              <a:sym typeface="Nunito Sans"/>
            </a:endParaRPr>
          </a:p>
        </p:txBody>
      </p:sp>
      <p:sp>
        <p:nvSpPr>
          <p:cNvPr id="387" name="Google Shape;387;p48"/>
          <p:cNvSpPr txBox="1"/>
          <p:nvPr>
            <p:ph type="title"/>
          </p:nvPr>
        </p:nvSpPr>
        <p:spPr>
          <a:xfrm>
            <a:off x="551964" y="908288"/>
            <a:ext cx="7942800" cy="419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700"/>
              <a:buFont typeface="Nunito Sans"/>
              <a:buNone/>
              <a:defRPr b="1" sz="27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88" name="Google Shape;388;p48"/>
          <p:cNvSpPr txBox="1"/>
          <p:nvPr>
            <p:ph idx="2" type="title"/>
          </p:nvPr>
        </p:nvSpPr>
        <p:spPr>
          <a:xfrm>
            <a:off x="698837" y="452756"/>
            <a:ext cx="2401500" cy="364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lt1"/>
              </a:buClr>
              <a:buSzPts val="1200"/>
              <a:buFont typeface="Nunito Sans"/>
              <a:buNone/>
              <a:defRPr sz="1200">
                <a:solidFill>
                  <a:schemeClr val="lt1"/>
                </a:solidFill>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89" name="Google Shape;389;p48"/>
          <p:cNvSpPr txBox="1"/>
          <p:nvPr>
            <p:ph idx="1" type="subTitle"/>
          </p:nvPr>
        </p:nvSpPr>
        <p:spPr>
          <a:xfrm>
            <a:off x="763631" y="1633894"/>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90" name="Google Shape;390;p48"/>
          <p:cNvSpPr txBox="1"/>
          <p:nvPr>
            <p:ph idx="3" type="subTitle"/>
          </p:nvPr>
        </p:nvSpPr>
        <p:spPr>
          <a:xfrm>
            <a:off x="763481" y="2021550"/>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91" name="Google Shape;391;p48"/>
          <p:cNvSpPr/>
          <p:nvPr/>
        </p:nvSpPr>
        <p:spPr>
          <a:xfrm>
            <a:off x="2654553" y="1579489"/>
            <a:ext cx="1716000" cy="1464000"/>
          </a:xfrm>
          <a:prstGeom prst="rect">
            <a:avLst/>
          </a:prstGeom>
          <a:solidFill>
            <a:schemeClr val="accent3"/>
          </a:solidFill>
          <a:ln cap="flat" cmpd="sng" w="7937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92" name="Google Shape;392;p48"/>
          <p:cNvSpPr/>
          <p:nvPr/>
        </p:nvSpPr>
        <p:spPr>
          <a:xfrm>
            <a:off x="2614327" y="1548150"/>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93" name="Google Shape;393;p48"/>
          <p:cNvSpPr txBox="1"/>
          <p:nvPr>
            <p:ph idx="4" type="subTitle"/>
          </p:nvPr>
        </p:nvSpPr>
        <p:spPr>
          <a:xfrm>
            <a:off x="2725747" y="1626806"/>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94" name="Google Shape;394;p48"/>
          <p:cNvSpPr txBox="1"/>
          <p:nvPr>
            <p:ph idx="5" type="subTitle"/>
          </p:nvPr>
        </p:nvSpPr>
        <p:spPr>
          <a:xfrm>
            <a:off x="2725597" y="2014463"/>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95" name="Google Shape;395;p48"/>
          <p:cNvSpPr/>
          <p:nvPr/>
        </p:nvSpPr>
        <p:spPr>
          <a:xfrm>
            <a:off x="4616688" y="1579489"/>
            <a:ext cx="1716000" cy="1464000"/>
          </a:xfrm>
          <a:prstGeom prst="rect">
            <a:avLst/>
          </a:prstGeom>
          <a:solidFill>
            <a:schemeClr val="accent3"/>
          </a:solidFill>
          <a:ln cap="flat" cmpd="sng" w="7937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396" name="Google Shape;396;p48"/>
          <p:cNvSpPr/>
          <p:nvPr/>
        </p:nvSpPr>
        <p:spPr>
          <a:xfrm>
            <a:off x="4576462" y="1548150"/>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397" name="Google Shape;397;p48"/>
          <p:cNvSpPr txBox="1"/>
          <p:nvPr>
            <p:ph idx="6" type="subTitle"/>
          </p:nvPr>
        </p:nvSpPr>
        <p:spPr>
          <a:xfrm>
            <a:off x="4687882" y="1626806"/>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398" name="Google Shape;398;p48"/>
          <p:cNvSpPr txBox="1"/>
          <p:nvPr>
            <p:ph idx="7" type="subTitle"/>
          </p:nvPr>
        </p:nvSpPr>
        <p:spPr>
          <a:xfrm>
            <a:off x="4687732" y="2014463"/>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399" name="Google Shape;399;p48"/>
          <p:cNvSpPr/>
          <p:nvPr/>
        </p:nvSpPr>
        <p:spPr>
          <a:xfrm>
            <a:off x="4616069" y="3249851"/>
            <a:ext cx="1716000" cy="1464000"/>
          </a:xfrm>
          <a:prstGeom prst="rect">
            <a:avLst/>
          </a:prstGeom>
          <a:solidFill>
            <a:schemeClr val="accent3"/>
          </a:solidFill>
          <a:ln cap="flat" cmpd="sng" w="7937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400" name="Google Shape;400;p48"/>
          <p:cNvSpPr/>
          <p:nvPr/>
        </p:nvSpPr>
        <p:spPr>
          <a:xfrm>
            <a:off x="4575843" y="3218513"/>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401" name="Google Shape;401;p48"/>
          <p:cNvSpPr txBox="1"/>
          <p:nvPr>
            <p:ph idx="8" type="subTitle"/>
          </p:nvPr>
        </p:nvSpPr>
        <p:spPr>
          <a:xfrm>
            <a:off x="4687264" y="3297169"/>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2" name="Google Shape;402;p48"/>
          <p:cNvSpPr txBox="1"/>
          <p:nvPr>
            <p:ph idx="9" type="subTitle"/>
          </p:nvPr>
        </p:nvSpPr>
        <p:spPr>
          <a:xfrm>
            <a:off x="4687114" y="3684825"/>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03" name="Google Shape;403;p48"/>
          <p:cNvSpPr/>
          <p:nvPr/>
        </p:nvSpPr>
        <p:spPr>
          <a:xfrm>
            <a:off x="2660993" y="3249842"/>
            <a:ext cx="1716000" cy="1464000"/>
          </a:xfrm>
          <a:prstGeom prst="rect">
            <a:avLst/>
          </a:prstGeom>
          <a:solidFill>
            <a:schemeClr val="accent3"/>
          </a:solidFill>
          <a:ln cap="flat" cmpd="sng" w="7937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404" name="Google Shape;404;p48"/>
          <p:cNvSpPr/>
          <p:nvPr/>
        </p:nvSpPr>
        <p:spPr>
          <a:xfrm>
            <a:off x="2620767" y="3218503"/>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405" name="Google Shape;405;p48"/>
          <p:cNvSpPr txBox="1"/>
          <p:nvPr>
            <p:ph idx="13" type="subTitle"/>
          </p:nvPr>
        </p:nvSpPr>
        <p:spPr>
          <a:xfrm>
            <a:off x="2732187" y="3297159"/>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06" name="Google Shape;406;p48"/>
          <p:cNvSpPr txBox="1"/>
          <p:nvPr>
            <p:ph idx="14" type="subTitle"/>
          </p:nvPr>
        </p:nvSpPr>
        <p:spPr>
          <a:xfrm>
            <a:off x="2732037" y="3684816"/>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07" name="Google Shape;407;p48"/>
          <p:cNvSpPr/>
          <p:nvPr/>
        </p:nvSpPr>
        <p:spPr>
          <a:xfrm>
            <a:off x="705916" y="3264017"/>
            <a:ext cx="1716000" cy="1464000"/>
          </a:xfrm>
          <a:prstGeom prst="rect">
            <a:avLst/>
          </a:prstGeom>
          <a:solidFill>
            <a:schemeClr val="accent3"/>
          </a:solidFill>
          <a:ln cap="flat" cmpd="sng" w="79375">
            <a:solidFill>
              <a:schemeClr val="accent3"/>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300">
                <a:solidFill>
                  <a:srgbClr val="FFFFFF"/>
                </a:solidFill>
                <a:latin typeface="Libre Franklin"/>
                <a:ea typeface="Libre Franklin"/>
                <a:cs typeface="Libre Franklin"/>
                <a:sym typeface="Libre Franklin"/>
              </a:rPr>
              <a:t> </a:t>
            </a:r>
            <a:endParaRPr sz="1000"/>
          </a:p>
        </p:txBody>
      </p:sp>
      <p:sp>
        <p:nvSpPr>
          <p:cNvPr id="408" name="Google Shape;408;p48"/>
          <p:cNvSpPr/>
          <p:nvPr/>
        </p:nvSpPr>
        <p:spPr>
          <a:xfrm>
            <a:off x="665691" y="3232678"/>
            <a:ext cx="1709100" cy="14496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409" name="Google Shape;409;p48"/>
          <p:cNvSpPr txBox="1"/>
          <p:nvPr>
            <p:ph idx="15" type="subTitle"/>
          </p:nvPr>
        </p:nvSpPr>
        <p:spPr>
          <a:xfrm>
            <a:off x="777111" y="3311334"/>
            <a:ext cx="14523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410" name="Google Shape;410;p48"/>
          <p:cNvSpPr txBox="1"/>
          <p:nvPr>
            <p:ph idx="16" type="subTitle"/>
          </p:nvPr>
        </p:nvSpPr>
        <p:spPr>
          <a:xfrm>
            <a:off x="776961" y="3698991"/>
            <a:ext cx="1498500" cy="885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11" name="Google Shape;411;p48"/>
          <p:cNvSpPr txBox="1"/>
          <p:nvPr>
            <p:ph idx="17" type="subTitle"/>
          </p:nvPr>
        </p:nvSpPr>
        <p:spPr>
          <a:xfrm>
            <a:off x="6578840" y="2038894"/>
            <a:ext cx="1915800" cy="5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300"/>
              <a:buFont typeface="Nunito Sans"/>
              <a:buNone/>
              <a:defRPr sz="13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12" name="Google Shape;412;p48"/>
          <p:cNvSpPr txBox="1"/>
          <p:nvPr>
            <p:ph idx="18" type="subTitle"/>
          </p:nvPr>
        </p:nvSpPr>
        <p:spPr>
          <a:xfrm>
            <a:off x="6675580" y="3700013"/>
            <a:ext cx="1915800" cy="5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300"/>
              <a:buFont typeface="Nunito Sans"/>
              <a:buNone/>
              <a:defRPr sz="13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extLst>
    <p:ext uri="{DCECCB84-F9BA-43D5-87BE-67443E8EF086}">
      <p15:sldGuideLst>
        <p15:guide id="1" orient="horz" pos="488">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 story image">
  <p:cSld name="CUSTOM_4">
    <p:spTree>
      <p:nvGrpSpPr>
        <p:cNvPr id="413" name="Shape 413"/>
        <p:cNvGrpSpPr/>
        <p:nvPr/>
      </p:nvGrpSpPr>
      <p:grpSpPr>
        <a:xfrm>
          <a:off x="0" y="0"/>
          <a:ext cx="0" cy="0"/>
          <a:chOff x="0" y="0"/>
          <a:chExt cx="0" cy="0"/>
        </a:xfrm>
      </p:grpSpPr>
      <p:sp>
        <p:nvSpPr>
          <p:cNvPr id="414" name="Google Shape;414;p49"/>
          <p:cNvSpPr/>
          <p:nvPr/>
        </p:nvSpPr>
        <p:spPr>
          <a:xfrm>
            <a:off x="5764870" y="0"/>
            <a:ext cx="3379200" cy="5143500"/>
          </a:xfrm>
          <a:prstGeom prst="rect">
            <a:avLst/>
          </a:prstGeom>
          <a:solidFill>
            <a:srgbClr val="F1E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9"/>
          <p:cNvSpPr/>
          <p:nvPr/>
        </p:nvSpPr>
        <p:spPr>
          <a:xfrm>
            <a:off x="6262465" y="2989331"/>
            <a:ext cx="2601300" cy="1622100"/>
          </a:xfrm>
          <a:prstGeom prst="rect">
            <a:avLst/>
          </a:prstGeom>
          <a:solidFill>
            <a:schemeClr val="accent2"/>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416" name="Google Shape;416;p49"/>
          <p:cNvSpPr txBox="1"/>
          <p:nvPr>
            <p:ph idx="1" type="body"/>
          </p:nvPr>
        </p:nvSpPr>
        <p:spPr>
          <a:xfrm>
            <a:off x="460961" y="203501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417" name="Google Shape;417;p49"/>
          <p:cNvSpPr txBox="1"/>
          <p:nvPr>
            <p:ph idx="2" type="subTitle"/>
          </p:nvPr>
        </p:nvSpPr>
        <p:spPr>
          <a:xfrm>
            <a:off x="485352"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Font typeface="Nunito Sans"/>
              <a:buNone/>
              <a:defRPr b="1" sz="11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18" name="Google Shape;418;p49"/>
          <p:cNvSpPr txBox="1"/>
          <p:nvPr>
            <p:ph idx="3" type="subTitle"/>
          </p:nvPr>
        </p:nvSpPr>
        <p:spPr>
          <a:xfrm>
            <a:off x="511693" y="286425"/>
            <a:ext cx="26013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900"/>
              <a:buFont typeface="Nunito Sans"/>
              <a:buNone/>
              <a:defRPr sz="9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pic>
        <p:nvPicPr>
          <p:cNvPr id="419" name="Google Shape;419;p49"/>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420" name="Google Shape;420;p49"/>
          <p:cNvPicPr preferRelativeResize="0"/>
          <p:nvPr/>
        </p:nvPicPr>
        <p:blipFill rotWithShape="1">
          <a:blip r:embed="rId3">
            <a:alphaModFix/>
          </a:blip>
          <a:srcRect b="0" l="534" r="534" t="0"/>
          <a:stretch/>
        </p:blipFill>
        <p:spPr>
          <a:xfrm>
            <a:off x="6017091" y="2761835"/>
            <a:ext cx="2838651" cy="1811430"/>
          </a:xfrm>
          <a:prstGeom prst="rect">
            <a:avLst/>
          </a:prstGeom>
          <a:noFill/>
          <a:ln>
            <a:noFill/>
          </a:ln>
        </p:spPr>
      </p:pic>
      <p:sp>
        <p:nvSpPr>
          <p:cNvPr id="421" name="Google Shape;421;p49"/>
          <p:cNvSpPr txBox="1"/>
          <p:nvPr>
            <p:ph type="title"/>
          </p:nvPr>
        </p:nvSpPr>
        <p:spPr>
          <a:xfrm>
            <a:off x="455468" y="579469"/>
            <a:ext cx="4971900" cy="5157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700"/>
              <a:buFont typeface="Nunito Sans"/>
              <a:buNone/>
              <a:defRPr b="1" sz="27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22" name="Google Shape;422;p49"/>
          <p:cNvSpPr txBox="1"/>
          <p:nvPr>
            <p:ph idx="4" type="body"/>
          </p:nvPr>
        </p:nvSpPr>
        <p:spPr>
          <a:xfrm>
            <a:off x="2978763" y="207686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423" name="Google Shape;423;p49"/>
          <p:cNvSpPr txBox="1"/>
          <p:nvPr>
            <p:ph idx="5" type="subTitle"/>
          </p:nvPr>
        </p:nvSpPr>
        <p:spPr>
          <a:xfrm>
            <a:off x="3003154" y="183202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Font typeface="Nunito Sans"/>
              <a:buNone/>
              <a:defRPr b="1" sz="11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24" name="Google Shape;424;p49"/>
          <p:cNvSpPr txBox="1"/>
          <p:nvPr>
            <p:ph idx="6" type="subTitle"/>
          </p:nvPr>
        </p:nvSpPr>
        <p:spPr>
          <a:xfrm>
            <a:off x="6017089" y="1861763"/>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25" name="Google Shape;425;p49"/>
          <p:cNvSpPr txBox="1"/>
          <p:nvPr>
            <p:ph idx="7" type="subTitle"/>
          </p:nvPr>
        </p:nvSpPr>
        <p:spPr>
          <a:xfrm>
            <a:off x="6341320"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426" name="Google Shape;426;p49"/>
          <p:cNvSpPr txBox="1"/>
          <p:nvPr>
            <p:ph idx="8" type="subTitle"/>
          </p:nvPr>
        </p:nvSpPr>
        <p:spPr>
          <a:xfrm>
            <a:off x="7594503"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er story No image">
  <p:cSld name="CUSTOM_4_1">
    <p:spTree>
      <p:nvGrpSpPr>
        <p:cNvPr id="427" name="Shape 427"/>
        <p:cNvGrpSpPr/>
        <p:nvPr/>
      </p:nvGrpSpPr>
      <p:grpSpPr>
        <a:xfrm>
          <a:off x="0" y="0"/>
          <a:ext cx="0" cy="0"/>
          <a:chOff x="0" y="0"/>
          <a:chExt cx="0" cy="0"/>
        </a:xfrm>
      </p:grpSpPr>
      <p:sp>
        <p:nvSpPr>
          <p:cNvPr id="428" name="Google Shape;428;p50"/>
          <p:cNvSpPr/>
          <p:nvPr/>
        </p:nvSpPr>
        <p:spPr>
          <a:xfrm>
            <a:off x="5764870" y="0"/>
            <a:ext cx="3379200" cy="5143500"/>
          </a:xfrm>
          <a:prstGeom prst="rect">
            <a:avLst/>
          </a:prstGeom>
          <a:solidFill>
            <a:srgbClr val="F1E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0"/>
          <p:cNvSpPr txBox="1"/>
          <p:nvPr/>
        </p:nvSpPr>
        <p:spPr>
          <a:xfrm>
            <a:off x="3011685" y="2029763"/>
            <a:ext cx="2168700" cy="28581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000">
              <a:latin typeface="Nunito Sans"/>
              <a:ea typeface="Nunito Sans"/>
              <a:cs typeface="Nunito Sans"/>
              <a:sym typeface="Nunito Sans"/>
            </a:endParaRPr>
          </a:p>
        </p:txBody>
      </p:sp>
      <p:sp>
        <p:nvSpPr>
          <p:cNvPr id="430" name="Google Shape;430;p50"/>
          <p:cNvSpPr txBox="1"/>
          <p:nvPr/>
        </p:nvSpPr>
        <p:spPr>
          <a:xfrm>
            <a:off x="455468" y="2029781"/>
            <a:ext cx="2168700" cy="28581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000">
              <a:latin typeface="Nunito Sans"/>
              <a:ea typeface="Nunito Sans"/>
              <a:cs typeface="Nunito Sans"/>
              <a:sym typeface="Nunito Sans"/>
            </a:endParaRPr>
          </a:p>
        </p:txBody>
      </p:sp>
      <p:pic>
        <p:nvPicPr>
          <p:cNvPr id="431" name="Google Shape;431;p50"/>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432" name="Google Shape;432;p50"/>
          <p:cNvSpPr txBox="1"/>
          <p:nvPr/>
        </p:nvSpPr>
        <p:spPr>
          <a:xfrm>
            <a:off x="485352" y="1797150"/>
            <a:ext cx="2168700" cy="201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b="1" sz="1100">
              <a:latin typeface="Nunito Sans"/>
              <a:ea typeface="Nunito Sans"/>
              <a:cs typeface="Nunito Sans"/>
              <a:sym typeface="Nunito Sans"/>
            </a:endParaRPr>
          </a:p>
        </p:txBody>
      </p:sp>
      <p:sp>
        <p:nvSpPr>
          <p:cNvPr id="433" name="Google Shape;433;p50"/>
          <p:cNvSpPr txBox="1"/>
          <p:nvPr/>
        </p:nvSpPr>
        <p:spPr>
          <a:xfrm>
            <a:off x="3011685" y="1797141"/>
            <a:ext cx="2168700" cy="201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b="1" sz="1100">
              <a:latin typeface="Nunito Sans"/>
              <a:ea typeface="Nunito Sans"/>
              <a:cs typeface="Nunito Sans"/>
              <a:sym typeface="Nunito Sans"/>
            </a:endParaRPr>
          </a:p>
        </p:txBody>
      </p:sp>
      <p:sp>
        <p:nvSpPr>
          <p:cNvPr id="434" name="Google Shape;434;p50"/>
          <p:cNvSpPr txBox="1"/>
          <p:nvPr>
            <p:ph idx="1" type="body"/>
          </p:nvPr>
        </p:nvSpPr>
        <p:spPr>
          <a:xfrm>
            <a:off x="460961" y="203501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435" name="Google Shape;435;p50"/>
          <p:cNvSpPr txBox="1"/>
          <p:nvPr>
            <p:ph idx="2" type="subTitle"/>
          </p:nvPr>
        </p:nvSpPr>
        <p:spPr>
          <a:xfrm>
            <a:off x="485352" y="179017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Font typeface="Nunito Sans"/>
              <a:buNone/>
              <a:defRPr b="1" sz="11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36" name="Google Shape;436;p50"/>
          <p:cNvSpPr txBox="1"/>
          <p:nvPr>
            <p:ph idx="3" type="subTitle"/>
          </p:nvPr>
        </p:nvSpPr>
        <p:spPr>
          <a:xfrm>
            <a:off x="511693" y="286425"/>
            <a:ext cx="26013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900"/>
              <a:buFont typeface="Nunito Sans"/>
              <a:buNone/>
              <a:defRPr sz="9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37" name="Google Shape;437;p50"/>
          <p:cNvSpPr/>
          <p:nvPr/>
        </p:nvSpPr>
        <p:spPr>
          <a:xfrm>
            <a:off x="5764870" y="0"/>
            <a:ext cx="3379200" cy="5143500"/>
          </a:xfrm>
          <a:prstGeom prst="rect">
            <a:avLst/>
          </a:prstGeom>
          <a:solidFill>
            <a:srgbClr val="F1EE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8" name="Google Shape;438;p50"/>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439" name="Google Shape;439;p50"/>
          <p:cNvSpPr txBox="1"/>
          <p:nvPr>
            <p:ph type="title"/>
          </p:nvPr>
        </p:nvSpPr>
        <p:spPr>
          <a:xfrm>
            <a:off x="455468" y="579469"/>
            <a:ext cx="4971900" cy="5157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700"/>
              <a:buFont typeface="Nunito Sans"/>
              <a:buNone/>
              <a:defRPr b="1" sz="27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40" name="Google Shape;440;p50"/>
          <p:cNvSpPr txBox="1"/>
          <p:nvPr>
            <p:ph idx="4" type="body"/>
          </p:nvPr>
        </p:nvSpPr>
        <p:spPr>
          <a:xfrm>
            <a:off x="2978763" y="2076863"/>
            <a:ext cx="2168700" cy="2858100"/>
          </a:xfrm>
          <a:prstGeom prst="rect">
            <a:avLst/>
          </a:prstGeom>
          <a:noFill/>
          <a:ln>
            <a:noFill/>
          </a:ln>
        </p:spPr>
        <p:txBody>
          <a:bodyPr anchorCtr="0" anchor="t" bIns="68575" lIns="68575" spcFirstLastPara="1" rIns="68575" wrap="square" tIns="68575">
            <a:noAutofit/>
          </a:bodyPr>
          <a:lstStyle>
            <a:lvl1pPr indent="-292100" lvl="0" marL="457200" rtl="0">
              <a:spcBef>
                <a:spcPts val="0"/>
              </a:spcBef>
              <a:spcAft>
                <a:spcPts val="0"/>
              </a:spcAft>
              <a:buSzPts val="1000"/>
              <a:buFont typeface="Nunito Sans"/>
              <a:buChar char="●"/>
              <a:defRPr sz="1000">
                <a:latin typeface="Nunito Sans"/>
                <a:ea typeface="Nunito Sans"/>
                <a:cs typeface="Nunito Sans"/>
                <a:sym typeface="Nunito Sans"/>
              </a:defRPr>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441" name="Google Shape;441;p50"/>
          <p:cNvSpPr txBox="1"/>
          <p:nvPr>
            <p:ph idx="5" type="subTitle"/>
          </p:nvPr>
        </p:nvSpPr>
        <p:spPr>
          <a:xfrm>
            <a:off x="3003154" y="1832025"/>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100"/>
              <a:buFont typeface="Nunito Sans"/>
              <a:buNone/>
              <a:defRPr b="1" sz="11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42" name="Google Shape;442;p50"/>
          <p:cNvSpPr txBox="1"/>
          <p:nvPr>
            <p:ph idx="6" type="subTitle"/>
          </p:nvPr>
        </p:nvSpPr>
        <p:spPr>
          <a:xfrm>
            <a:off x="6017089" y="1861763"/>
            <a:ext cx="21687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443" name="Google Shape;443;p50"/>
          <p:cNvSpPr txBox="1"/>
          <p:nvPr>
            <p:ph idx="7" type="subTitle"/>
          </p:nvPr>
        </p:nvSpPr>
        <p:spPr>
          <a:xfrm>
            <a:off x="6341320"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444" name="Google Shape;444;p50"/>
          <p:cNvSpPr txBox="1"/>
          <p:nvPr>
            <p:ph idx="8" type="subTitle"/>
          </p:nvPr>
        </p:nvSpPr>
        <p:spPr>
          <a:xfrm>
            <a:off x="7594503" y="4763700"/>
            <a:ext cx="1336800" cy="215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Clr>
                <a:schemeClr val="accent1"/>
              </a:buClr>
              <a:buSzPts val="700"/>
              <a:buFont typeface="Nunito Sans"/>
              <a:buNone/>
              <a:defRPr b="1" sz="700">
                <a:solidFill>
                  <a:schemeClr val="accent1"/>
                </a:solidFill>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ections with icons">
  <p:cSld name="ONE_COLUMN_TEXT_1_1_1_2">
    <p:spTree>
      <p:nvGrpSpPr>
        <p:cNvPr id="445" name="Shape 445"/>
        <p:cNvGrpSpPr/>
        <p:nvPr/>
      </p:nvGrpSpPr>
      <p:grpSpPr>
        <a:xfrm>
          <a:off x="0" y="0"/>
          <a:ext cx="0" cy="0"/>
          <a:chOff x="0" y="0"/>
          <a:chExt cx="0" cy="0"/>
        </a:xfrm>
      </p:grpSpPr>
      <p:pic>
        <p:nvPicPr>
          <p:cNvPr id="446" name="Google Shape;446;p51"/>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447" name="Google Shape;447;p51"/>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cxnSp>
        <p:nvCxnSpPr>
          <p:cNvPr id="448" name="Google Shape;448;p51"/>
          <p:cNvCxnSpPr/>
          <p:nvPr/>
        </p:nvCxnSpPr>
        <p:spPr>
          <a:xfrm>
            <a:off x="3253047" y="1761985"/>
            <a:ext cx="0" cy="2883600"/>
          </a:xfrm>
          <a:prstGeom prst="straightConnector1">
            <a:avLst/>
          </a:prstGeom>
          <a:noFill/>
          <a:ln cap="flat" cmpd="sng" w="38100">
            <a:solidFill>
              <a:srgbClr val="EFEFEF"/>
            </a:solidFill>
            <a:prstDash val="solid"/>
            <a:miter lim="800000"/>
            <a:headEnd len="sm" w="sm" type="none"/>
            <a:tailEnd len="sm" w="sm" type="none"/>
          </a:ln>
        </p:spPr>
      </p:cxnSp>
      <p:cxnSp>
        <p:nvCxnSpPr>
          <p:cNvPr id="449" name="Google Shape;449;p51"/>
          <p:cNvCxnSpPr/>
          <p:nvPr/>
        </p:nvCxnSpPr>
        <p:spPr>
          <a:xfrm>
            <a:off x="5902595" y="1725940"/>
            <a:ext cx="0" cy="2883600"/>
          </a:xfrm>
          <a:prstGeom prst="straightConnector1">
            <a:avLst/>
          </a:prstGeom>
          <a:noFill/>
          <a:ln cap="flat" cmpd="sng" w="38100">
            <a:solidFill>
              <a:srgbClr val="EFEFEF"/>
            </a:solidFill>
            <a:prstDash val="solid"/>
            <a:miter lim="800000"/>
            <a:headEnd len="sm" w="sm" type="none"/>
            <a:tailEnd len="sm" w="sm" type="none"/>
          </a:ln>
        </p:spPr>
      </p:cxnSp>
      <p:sp>
        <p:nvSpPr>
          <p:cNvPr id="450" name="Google Shape;450;p51"/>
          <p:cNvSpPr txBox="1"/>
          <p:nvPr>
            <p:ph idx="1" type="subTitle"/>
          </p:nvPr>
        </p:nvSpPr>
        <p:spPr>
          <a:xfrm>
            <a:off x="756563" y="2593031"/>
            <a:ext cx="2296800" cy="1030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51" name="Google Shape;451;p51"/>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52" name="Google Shape;452;p51"/>
          <p:cNvSpPr txBox="1"/>
          <p:nvPr>
            <p:ph idx="2" type="title"/>
          </p:nvPr>
        </p:nvSpPr>
        <p:spPr>
          <a:xfrm>
            <a:off x="756563" y="2198888"/>
            <a:ext cx="2296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53" name="Google Shape;453;p51"/>
          <p:cNvSpPr txBox="1"/>
          <p:nvPr>
            <p:ph idx="3" type="subTitle"/>
          </p:nvPr>
        </p:nvSpPr>
        <p:spPr>
          <a:xfrm>
            <a:off x="3429422" y="2593031"/>
            <a:ext cx="2296800" cy="1030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54" name="Google Shape;454;p51"/>
          <p:cNvSpPr txBox="1"/>
          <p:nvPr>
            <p:ph idx="4" type="title"/>
          </p:nvPr>
        </p:nvSpPr>
        <p:spPr>
          <a:xfrm>
            <a:off x="3429422" y="2198888"/>
            <a:ext cx="2296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55" name="Google Shape;455;p51"/>
          <p:cNvSpPr txBox="1"/>
          <p:nvPr>
            <p:ph idx="5" type="subTitle"/>
          </p:nvPr>
        </p:nvSpPr>
        <p:spPr>
          <a:xfrm>
            <a:off x="6197952" y="2593031"/>
            <a:ext cx="2296800" cy="1030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56" name="Google Shape;456;p51"/>
          <p:cNvSpPr txBox="1"/>
          <p:nvPr>
            <p:ph idx="6" type="title"/>
          </p:nvPr>
        </p:nvSpPr>
        <p:spPr>
          <a:xfrm>
            <a:off x="6197953" y="2198888"/>
            <a:ext cx="2296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Tree>
  </p:cSld>
  <p:clrMapOvr>
    <a:masterClrMapping/>
  </p:clrMapOvr>
  <p:extLst>
    <p:ext uri="{DCECCB84-F9BA-43D5-87BE-67443E8EF086}">
      <p15:sldGuideLst>
        <p15:guide id="1" orient="horz" pos="1087">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sections with icons">
  <p:cSld name="ONE_COLUMN_TEXT_1_1_1_2_1">
    <p:spTree>
      <p:nvGrpSpPr>
        <p:cNvPr id="457" name="Shape 457"/>
        <p:cNvGrpSpPr/>
        <p:nvPr/>
      </p:nvGrpSpPr>
      <p:grpSpPr>
        <a:xfrm>
          <a:off x="0" y="0"/>
          <a:ext cx="0" cy="0"/>
          <a:chOff x="0" y="0"/>
          <a:chExt cx="0" cy="0"/>
        </a:xfrm>
      </p:grpSpPr>
      <p:pic>
        <p:nvPicPr>
          <p:cNvPr id="458" name="Google Shape;458;p52"/>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459" name="Google Shape;459;p52"/>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cxnSp>
        <p:nvCxnSpPr>
          <p:cNvPr id="460" name="Google Shape;460;p52"/>
          <p:cNvCxnSpPr/>
          <p:nvPr/>
        </p:nvCxnSpPr>
        <p:spPr>
          <a:xfrm>
            <a:off x="4615833" y="1839826"/>
            <a:ext cx="0" cy="2461800"/>
          </a:xfrm>
          <a:prstGeom prst="straightConnector1">
            <a:avLst/>
          </a:prstGeom>
          <a:noFill/>
          <a:ln cap="flat" cmpd="sng" w="38100">
            <a:solidFill>
              <a:srgbClr val="EFEFEF"/>
            </a:solidFill>
            <a:prstDash val="solid"/>
            <a:miter lim="800000"/>
            <a:headEnd len="sm" w="sm" type="none"/>
            <a:tailEnd len="sm" w="sm" type="none"/>
          </a:ln>
        </p:spPr>
      </p:cxnSp>
      <p:cxnSp>
        <p:nvCxnSpPr>
          <p:cNvPr id="461" name="Google Shape;461;p52"/>
          <p:cNvCxnSpPr/>
          <p:nvPr/>
        </p:nvCxnSpPr>
        <p:spPr>
          <a:xfrm>
            <a:off x="6742699" y="1809056"/>
            <a:ext cx="0" cy="2461800"/>
          </a:xfrm>
          <a:prstGeom prst="straightConnector1">
            <a:avLst/>
          </a:prstGeom>
          <a:noFill/>
          <a:ln cap="flat" cmpd="sng" w="38100">
            <a:solidFill>
              <a:srgbClr val="EFEFEF"/>
            </a:solidFill>
            <a:prstDash val="solid"/>
            <a:miter lim="800000"/>
            <a:headEnd len="sm" w="sm" type="none"/>
            <a:tailEnd len="sm" w="sm" type="none"/>
          </a:ln>
        </p:spPr>
      </p:cxnSp>
      <p:sp>
        <p:nvSpPr>
          <p:cNvPr id="462" name="Google Shape;462;p52"/>
          <p:cNvSpPr txBox="1"/>
          <p:nvPr>
            <p:ph idx="1" type="subTitle"/>
          </p:nvPr>
        </p:nvSpPr>
        <p:spPr>
          <a:xfrm>
            <a:off x="2611846"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63" name="Google Shape;463;p52"/>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64" name="Google Shape;464;p52"/>
          <p:cNvSpPr txBox="1"/>
          <p:nvPr>
            <p:ph idx="2" type="title"/>
          </p:nvPr>
        </p:nvSpPr>
        <p:spPr>
          <a:xfrm>
            <a:off x="2611846"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65" name="Google Shape;465;p52"/>
          <p:cNvSpPr txBox="1"/>
          <p:nvPr>
            <p:ph idx="3" type="subTitle"/>
          </p:nvPr>
        </p:nvSpPr>
        <p:spPr>
          <a:xfrm>
            <a:off x="4757426"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66" name="Google Shape;466;p52"/>
          <p:cNvSpPr txBox="1"/>
          <p:nvPr>
            <p:ph idx="4" type="title"/>
          </p:nvPr>
        </p:nvSpPr>
        <p:spPr>
          <a:xfrm>
            <a:off x="4757426"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67" name="Google Shape;467;p52"/>
          <p:cNvSpPr txBox="1"/>
          <p:nvPr>
            <p:ph idx="5" type="subTitle"/>
          </p:nvPr>
        </p:nvSpPr>
        <p:spPr>
          <a:xfrm>
            <a:off x="6979805"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68" name="Google Shape;468;p52"/>
          <p:cNvSpPr txBox="1"/>
          <p:nvPr>
            <p:ph idx="6" type="title"/>
          </p:nvPr>
        </p:nvSpPr>
        <p:spPr>
          <a:xfrm>
            <a:off x="6979805"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469" name="Google Shape;469;p52"/>
          <p:cNvCxnSpPr/>
          <p:nvPr/>
        </p:nvCxnSpPr>
        <p:spPr>
          <a:xfrm>
            <a:off x="2324490" y="1839826"/>
            <a:ext cx="0" cy="2461800"/>
          </a:xfrm>
          <a:prstGeom prst="straightConnector1">
            <a:avLst/>
          </a:prstGeom>
          <a:noFill/>
          <a:ln cap="flat" cmpd="sng" w="38100">
            <a:solidFill>
              <a:srgbClr val="EFEFEF"/>
            </a:solidFill>
            <a:prstDash val="solid"/>
            <a:miter lim="800000"/>
            <a:headEnd len="sm" w="sm" type="none"/>
            <a:tailEnd len="sm" w="sm" type="none"/>
          </a:ln>
        </p:spPr>
      </p:cxnSp>
      <p:sp>
        <p:nvSpPr>
          <p:cNvPr id="470" name="Google Shape;470;p52"/>
          <p:cNvSpPr txBox="1"/>
          <p:nvPr>
            <p:ph idx="7" type="subTitle"/>
          </p:nvPr>
        </p:nvSpPr>
        <p:spPr>
          <a:xfrm>
            <a:off x="320500" y="2597683"/>
            <a:ext cx="1843800" cy="1791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71" name="Google Shape;471;p52"/>
          <p:cNvSpPr txBox="1"/>
          <p:nvPr>
            <p:ph idx="8" type="title"/>
          </p:nvPr>
        </p:nvSpPr>
        <p:spPr>
          <a:xfrm>
            <a:off x="320500" y="2141472"/>
            <a:ext cx="18438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Tree>
  </p:cSld>
  <p:clrMapOvr>
    <a:masterClrMapping/>
  </p:clrMapOvr>
  <p:extLst>
    <p:ext uri="{DCECCB84-F9BA-43D5-87BE-67443E8EF086}">
      <p15:sldGuideLst>
        <p15:guide id="1" orient="horz" pos="1080">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ections with icons">
  <p:cSld name="ONE_COLUMN_TEXT_1_1_1_2_1_1">
    <p:spTree>
      <p:nvGrpSpPr>
        <p:cNvPr id="472" name="Shape 472"/>
        <p:cNvGrpSpPr/>
        <p:nvPr/>
      </p:nvGrpSpPr>
      <p:grpSpPr>
        <a:xfrm>
          <a:off x="0" y="0"/>
          <a:ext cx="0" cy="0"/>
          <a:chOff x="0" y="0"/>
          <a:chExt cx="0" cy="0"/>
        </a:xfrm>
      </p:grpSpPr>
      <p:pic>
        <p:nvPicPr>
          <p:cNvPr id="473" name="Google Shape;473;p53"/>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474" name="Google Shape;474;p53"/>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cxnSp>
        <p:nvCxnSpPr>
          <p:cNvPr id="475" name="Google Shape;475;p53"/>
          <p:cNvCxnSpPr/>
          <p:nvPr/>
        </p:nvCxnSpPr>
        <p:spPr>
          <a:xfrm>
            <a:off x="5509545" y="1786037"/>
            <a:ext cx="0" cy="2363100"/>
          </a:xfrm>
          <a:prstGeom prst="straightConnector1">
            <a:avLst/>
          </a:prstGeom>
          <a:noFill/>
          <a:ln cap="flat" cmpd="sng" w="38100">
            <a:solidFill>
              <a:srgbClr val="EFEFEF"/>
            </a:solidFill>
            <a:prstDash val="solid"/>
            <a:miter lim="800000"/>
            <a:headEnd len="sm" w="sm" type="none"/>
            <a:tailEnd len="sm" w="sm" type="none"/>
          </a:ln>
        </p:spPr>
      </p:cxnSp>
      <p:cxnSp>
        <p:nvCxnSpPr>
          <p:cNvPr id="476" name="Google Shape;476;p53"/>
          <p:cNvCxnSpPr/>
          <p:nvPr/>
        </p:nvCxnSpPr>
        <p:spPr>
          <a:xfrm>
            <a:off x="7182906" y="1756500"/>
            <a:ext cx="0" cy="2363100"/>
          </a:xfrm>
          <a:prstGeom prst="straightConnector1">
            <a:avLst/>
          </a:prstGeom>
          <a:noFill/>
          <a:ln cap="flat" cmpd="sng" w="38100">
            <a:solidFill>
              <a:srgbClr val="EFEFEF"/>
            </a:solidFill>
            <a:prstDash val="solid"/>
            <a:miter lim="800000"/>
            <a:headEnd len="sm" w="sm" type="none"/>
            <a:tailEnd len="sm" w="sm" type="none"/>
          </a:ln>
        </p:spPr>
      </p:cxnSp>
      <p:sp>
        <p:nvSpPr>
          <p:cNvPr id="477" name="Google Shape;477;p53"/>
          <p:cNvSpPr txBox="1"/>
          <p:nvPr>
            <p:ph idx="1" type="subTitle"/>
          </p:nvPr>
        </p:nvSpPr>
        <p:spPr>
          <a:xfrm>
            <a:off x="3932875"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78" name="Google Shape;478;p53"/>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79" name="Google Shape;479;p53"/>
          <p:cNvSpPr txBox="1"/>
          <p:nvPr>
            <p:ph idx="2" type="title"/>
          </p:nvPr>
        </p:nvSpPr>
        <p:spPr>
          <a:xfrm>
            <a:off x="3932862"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80" name="Google Shape;480;p53"/>
          <p:cNvSpPr txBox="1"/>
          <p:nvPr>
            <p:ph idx="3" type="subTitle"/>
          </p:nvPr>
        </p:nvSpPr>
        <p:spPr>
          <a:xfrm>
            <a:off x="5620959"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81" name="Google Shape;481;p53"/>
          <p:cNvSpPr txBox="1"/>
          <p:nvPr>
            <p:ph idx="4" type="title"/>
          </p:nvPr>
        </p:nvSpPr>
        <p:spPr>
          <a:xfrm>
            <a:off x="5620945"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82" name="Google Shape;482;p53"/>
          <p:cNvSpPr txBox="1"/>
          <p:nvPr>
            <p:ph idx="5" type="subTitle"/>
          </p:nvPr>
        </p:nvSpPr>
        <p:spPr>
          <a:xfrm>
            <a:off x="7369468"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83" name="Google Shape;483;p53"/>
          <p:cNvSpPr txBox="1"/>
          <p:nvPr>
            <p:ph idx="6" type="title"/>
          </p:nvPr>
        </p:nvSpPr>
        <p:spPr>
          <a:xfrm>
            <a:off x="7369450"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484" name="Google Shape;484;p53"/>
          <p:cNvCxnSpPr/>
          <p:nvPr/>
        </p:nvCxnSpPr>
        <p:spPr>
          <a:xfrm>
            <a:off x="3706779" y="1786037"/>
            <a:ext cx="0" cy="2363100"/>
          </a:xfrm>
          <a:prstGeom prst="straightConnector1">
            <a:avLst/>
          </a:prstGeom>
          <a:noFill/>
          <a:ln cap="flat" cmpd="sng" w="38100">
            <a:solidFill>
              <a:srgbClr val="EFEFEF"/>
            </a:solidFill>
            <a:prstDash val="solid"/>
            <a:miter lim="800000"/>
            <a:headEnd len="sm" w="sm" type="none"/>
            <a:tailEnd len="sm" w="sm" type="none"/>
          </a:ln>
        </p:spPr>
      </p:cxnSp>
      <p:sp>
        <p:nvSpPr>
          <p:cNvPr id="485" name="Google Shape;485;p53"/>
          <p:cNvSpPr txBox="1"/>
          <p:nvPr>
            <p:ph idx="7" type="subTitle"/>
          </p:nvPr>
        </p:nvSpPr>
        <p:spPr>
          <a:xfrm>
            <a:off x="2130090" y="2460806"/>
            <a:ext cx="1450500" cy="11976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86" name="Google Shape;486;p53"/>
          <p:cNvSpPr txBox="1"/>
          <p:nvPr>
            <p:ph idx="8" type="title"/>
          </p:nvPr>
        </p:nvSpPr>
        <p:spPr>
          <a:xfrm>
            <a:off x="2130096"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487" name="Google Shape;487;p53"/>
          <p:cNvCxnSpPr/>
          <p:nvPr/>
        </p:nvCxnSpPr>
        <p:spPr>
          <a:xfrm>
            <a:off x="2003822" y="1806567"/>
            <a:ext cx="0" cy="2363100"/>
          </a:xfrm>
          <a:prstGeom prst="straightConnector1">
            <a:avLst/>
          </a:prstGeom>
          <a:noFill/>
          <a:ln cap="flat" cmpd="sng" w="38100">
            <a:solidFill>
              <a:srgbClr val="EFEFEF"/>
            </a:solidFill>
            <a:prstDash val="solid"/>
            <a:miter lim="800000"/>
            <a:headEnd len="sm" w="sm" type="none"/>
            <a:tailEnd len="sm" w="sm" type="none"/>
          </a:ln>
        </p:spPr>
      </p:cxnSp>
      <p:sp>
        <p:nvSpPr>
          <p:cNvPr id="488" name="Google Shape;488;p53"/>
          <p:cNvSpPr txBox="1"/>
          <p:nvPr>
            <p:ph idx="9" type="subTitle"/>
          </p:nvPr>
        </p:nvSpPr>
        <p:spPr>
          <a:xfrm>
            <a:off x="427139" y="2471841"/>
            <a:ext cx="1450500" cy="11865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89" name="Google Shape;489;p53"/>
          <p:cNvSpPr txBox="1"/>
          <p:nvPr>
            <p:ph idx="13" type="title"/>
          </p:nvPr>
        </p:nvSpPr>
        <p:spPr>
          <a:xfrm>
            <a:off x="427139" y="2123814"/>
            <a:ext cx="1450500" cy="244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sections with icons ">
  <p:cSld name="ONE_COLUMN_TEXT_1_1_1_2_1_1_1">
    <p:spTree>
      <p:nvGrpSpPr>
        <p:cNvPr id="490" name="Shape 490"/>
        <p:cNvGrpSpPr/>
        <p:nvPr/>
      </p:nvGrpSpPr>
      <p:grpSpPr>
        <a:xfrm>
          <a:off x="0" y="0"/>
          <a:ext cx="0" cy="0"/>
          <a:chOff x="0" y="0"/>
          <a:chExt cx="0" cy="0"/>
        </a:xfrm>
      </p:grpSpPr>
      <p:pic>
        <p:nvPicPr>
          <p:cNvPr id="491" name="Google Shape;491;p54"/>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492" name="Google Shape;492;p54"/>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cxnSp>
        <p:nvCxnSpPr>
          <p:cNvPr id="493" name="Google Shape;493;p54"/>
          <p:cNvCxnSpPr/>
          <p:nvPr/>
        </p:nvCxnSpPr>
        <p:spPr>
          <a:xfrm>
            <a:off x="5982464" y="1742936"/>
            <a:ext cx="0" cy="2274600"/>
          </a:xfrm>
          <a:prstGeom prst="straightConnector1">
            <a:avLst/>
          </a:prstGeom>
          <a:noFill/>
          <a:ln cap="flat" cmpd="sng" w="38100">
            <a:solidFill>
              <a:srgbClr val="EFEFEF"/>
            </a:solidFill>
            <a:prstDash val="solid"/>
            <a:miter lim="800000"/>
            <a:headEnd len="sm" w="sm" type="none"/>
            <a:tailEnd len="sm" w="sm" type="none"/>
          </a:ln>
        </p:spPr>
      </p:cxnSp>
      <p:cxnSp>
        <p:nvCxnSpPr>
          <p:cNvPr id="494" name="Google Shape;494;p54"/>
          <p:cNvCxnSpPr/>
          <p:nvPr/>
        </p:nvCxnSpPr>
        <p:spPr>
          <a:xfrm>
            <a:off x="7319092" y="1714500"/>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495" name="Google Shape;495;p54"/>
          <p:cNvSpPr txBox="1"/>
          <p:nvPr>
            <p:ph idx="1" type="subTitle"/>
          </p:nvPr>
        </p:nvSpPr>
        <p:spPr>
          <a:xfrm>
            <a:off x="4723054" y="2404576"/>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96" name="Google Shape;496;p54"/>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497" name="Google Shape;497;p54"/>
          <p:cNvSpPr txBox="1"/>
          <p:nvPr>
            <p:ph idx="2" type="title"/>
          </p:nvPr>
        </p:nvSpPr>
        <p:spPr>
          <a:xfrm>
            <a:off x="4723059"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498" name="Google Shape;498;p54"/>
          <p:cNvSpPr txBox="1"/>
          <p:nvPr>
            <p:ph idx="3" type="subTitle"/>
          </p:nvPr>
        </p:nvSpPr>
        <p:spPr>
          <a:xfrm>
            <a:off x="6071459" y="2404575"/>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499" name="Google Shape;499;p54"/>
          <p:cNvSpPr txBox="1"/>
          <p:nvPr>
            <p:ph idx="4" type="title"/>
          </p:nvPr>
        </p:nvSpPr>
        <p:spPr>
          <a:xfrm>
            <a:off x="6071448"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
        <p:nvSpPr>
          <p:cNvPr id="500" name="Google Shape;500;p54"/>
          <p:cNvSpPr txBox="1"/>
          <p:nvPr>
            <p:ph idx="5" type="subTitle"/>
          </p:nvPr>
        </p:nvSpPr>
        <p:spPr>
          <a:xfrm>
            <a:off x="7468102" y="2404576"/>
            <a:ext cx="1158600" cy="20928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501" name="Google Shape;501;p54"/>
          <p:cNvSpPr txBox="1"/>
          <p:nvPr>
            <p:ph idx="6" type="title"/>
          </p:nvPr>
        </p:nvSpPr>
        <p:spPr>
          <a:xfrm>
            <a:off x="7468101"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502" name="Google Shape;502;p54"/>
          <p:cNvCxnSpPr/>
          <p:nvPr/>
        </p:nvCxnSpPr>
        <p:spPr>
          <a:xfrm>
            <a:off x="4542470" y="1742936"/>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503" name="Google Shape;503;p54"/>
          <p:cNvSpPr txBox="1"/>
          <p:nvPr>
            <p:ph idx="7" type="subTitle"/>
          </p:nvPr>
        </p:nvSpPr>
        <p:spPr>
          <a:xfrm>
            <a:off x="3283064" y="2404575"/>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504" name="Google Shape;504;p54"/>
          <p:cNvSpPr txBox="1"/>
          <p:nvPr>
            <p:ph idx="8" type="title"/>
          </p:nvPr>
        </p:nvSpPr>
        <p:spPr>
          <a:xfrm>
            <a:off x="3283064"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505" name="Google Shape;505;p54"/>
          <p:cNvCxnSpPr/>
          <p:nvPr/>
        </p:nvCxnSpPr>
        <p:spPr>
          <a:xfrm>
            <a:off x="3182201" y="1762701"/>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506" name="Google Shape;506;p54"/>
          <p:cNvSpPr txBox="1"/>
          <p:nvPr>
            <p:ph idx="9" type="subTitle"/>
          </p:nvPr>
        </p:nvSpPr>
        <p:spPr>
          <a:xfrm>
            <a:off x="1922792" y="2419164"/>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507" name="Google Shape;507;p54"/>
          <p:cNvSpPr txBox="1"/>
          <p:nvPr>
            <p:ph idx="13" type="title"/>
          </p:nvPr>
        </p:nvSpPr>
        <p:spPr>
          <a:xfrm>
            <a:off x="1922794"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cxnSp>
        <p:nvCxnSpPr>
          <p:cNvPr id="508" name="Google Shape;508;p54"/>
          <p:cNvCxnSpPr/>
          <p:nvPr/>
        </p:nvCxnSpPr>
        <p:spPr>
          <a:xfrm>
            <a:off x="1721156" y="1762634"/>
            <a:ext cx="0" cy="2274600"/>
          </a:xfrm>
          <a:prstGeom prst="straightConnector1">
            <a:avLst/>
          </a:prstGeom>
          <a:noFill/>
          <a:ln cap="flat" cmpd="sng" w="38100">
            <a:solidFill>
              <a:srgbClr val="EFEFEF"/>
            </a:solidFill>
            <a:prstDash val="solid"/>
            <a:miter lim="800000"/>
            <a:headEnd len="sm" w="sm" type="none"/>
            <a:tailEnd len="sm" w="sm" type="none"/>
          </a:ln>
        </p:spPr>
      </p:cxnSp>
      <p:sp>
        <p:nvSpPr>
          <p:cNvPr id="509" name="Google Shape;509;p54"/>
          <p:cNvSpPr txBox="1"/>
          <p:nvPr>
            <p:ph idx="14" type="subTitle"/>
          </p:nvPr>
        </p:nvSpPr>
        <p:spPr>
          <a:xfrm>
            <a:off x="461748" y="2419112"/>
            <a:ext cx="1158600" cy="20784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None/>
              <a:defRPr sz="1000"/>
            </a:lvl2pPr>
            <a:lvl3pPr lvl="2" rtl="0" algn="ctr">
              <a:spcBef>
                <a:spcPts val="0"/>
              </a:spcBef>
              <a:spcAft>
                <a:spcPts val="0"/>
              </a:spcAft>
              <a:buSzPts val="1000"/>
              <a:buNone/>
              <a:defRPr sz="1000"/>
            </a:lvl3pPr>
            <a:lvl4pPr lvl="3" rtl="0" algn="ctr">
              <a:spcBef>
                <a:spcPts val="0"/>
              </a:spcBef>
              <a:spcAft>
                <a:spcPts val="0"/>
              </a:spcAft>
              <a:buSzPts val="1000"/>
              <a:buNone/>
              <a:defRPr sz="1000"/>
            </a:lvl4pPr>
            <a:lvl5pPr lvl="4" rtl="0" algn="ctr">
              <a:spcBef>
                <a:spcPts val="0"/>
              </a:spcBef>
              <a:spcAft>
                <a:spcPts val="0"/>
              </a:spcAft>
              <a:buSzPts val="1000"/>
              <a:buNone/>
              <a:defRPr sz="1000"/>
            </a:lvl5pPr>
            <a:lvl6pPr lvl="5" rtl="0" algn="ctr">
              <a:spcBef>
                <a:spcPts val="0"/>
              </a:spcBef>
              <a:spcAft>
                <a:spcPts val="0"/>
              </a:spcAft>
              <a:buSzPts val="1000"/>
              <a:buNone/>
              <a:defRPr sz="1000"/>
            </a:lvl6pPr>
            <a:lvl7pPr lvl="6" rtl="0" algn="ctr">
              <a:spcBef>
                <a:spcPts val="0"/>
              </a:spcBef>
              <a:spcAft>
                <a:spcPts val="0"/>
              </a:spcAft>
              <a:buSzPts val="1000"/>
              <a:buNone/>
              <a:defRPr sz="1000"/>
            </a:lvl7pPr>
            <a:lvl8pPr lvl="7" rtl="0" algn="ctr">
              <a:spcBef>
                <a:spcPts val="0"/>
              </a:spcBef>
              <a:spcAft>
                <a:spcPts val="0"/>
              </a:spcAft>
              <a:buSzPts val="1000"/>
              <a:buNone/>
              <a:defRPr sz="1000"/>
            </a:lvl8pPr>
            <a:lvl9pPr lvl="8" rtl="0" algn="ctr">
              <a:spcBef>
                <a:spcPts val="0"/>
              </a:spcBef>
              <a:spcAft>
                <a:spcPts val="0"/>
              </a:spcAft>
              <a:buSzPts val="1000"/>
              <a:buNone/>
              <a:defRPr sz="1000"/>
            </a:lvl9pPr>
          </a:lstStyle>
          <a:p/>
        </p:txBody>
      </p:sp>
      <p:sp>
        <p:nvSpPr>
          <p:cNvPr id="510" name="Google Shape;510;p54"/>
          <p:cNvSpPr txBox="1"/>
          <p:nvPr>
            <p:ph idx="15" type="title"/>
          </p:nvPr>
        </p:nvSpPr>
        <p:spPr>
          <a:xfrm>
            <a:off x="461748" y="2051697"/>
            <a:ext cx="1158600" cy="2799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accent1"/>
              </a:buClr>
              <a:buSzPts val="1200"/>
              <a:buFont typeface="Nunito Sans"/>
              <a:buNone/>
              <a:defRPr b="1" sz="1200">
                <a:solidFill>
                  <a:schemeClr val="accent1"/>
                </a:solidFill>
                <a:latin typeface="Nunito Sans"/>
                <a:ea typeface="Nunito Sans"/>
                <a:cs typeface="Nunito Sans"/>
                <a:sym typeface="Nunito Sans"/>
              </a:defRPr>
            </a:lvl1pPr>
            <a:lvl2pPr lvl="1" rtl="0" algn="ctr">
              <a:spcBef>
                <a:spcPts val="0"/>
              </a:spcBef>
              <a:spcAft>
                <a:spcPts val="0"/>
              </a:spcAft>
              <a:buClr>
                <a:schemeClr val="accent1"/>
              </a:buClr>
              <a:buSzPts val="1200"/>
              <a:buNone/>
              <a:defRPr sz="1200">
                <a:solidFill>
                  <a:schemeClr val="accent1"/>
                </a:solidFill>
              </a:defRPr>
            </a:lvl2pPr>
            <a:lvl3pPr lvl="2" rtl="0" algn="ctr">
              <a:spcBef>
                <a:spcPts val="0"/>
              </a:spcBef>
              <a:spcAft>
                <a:spcPts val="0"/>
              </a:spcAft>
              <a:buClr>
                <a:schemeClr val="accent1"/>
              </a:buClr>
              <a:buSzPts val="1200"/>
              <a:buNone/>
              <a:defRPr sz="1200">
                <a:solidFill>
                  <a:schemeClr val="accent1"/>
                </a:solidFill>
              </a:defRPr>
            </a:lvl3pPr>
            <a:lvl4pPr lvl="3" rtl="0" algn="ctr">
              <a:spcBef>
                <a:spcPts val="0"/>
              </a:spcBef>
              <a:spcAft>
                <a:spcPts val="0"/>
              </a:spcAft>
              <a:buClr>
                <a:schemeClr val="accent1"/>
              </a:buClr>
              <a:buSzPts val="1200"/>
              <a:buNone/>
              <a:defRPr sz="1200">
                <a:solidFill>
                  <a:schemeClr val="accent1"/>
                </a:solidFill>
              </a:defRPr>
            </a:lvl4pPr>
            <a:lvl5pPr lvl="4" rtl="0" algn="ctr">
              <a:spcBef>
                <a:spcPts val="0"/>
              </a:spcBef>
              <a:spcAft>
                <a:spcPts val="0"/>
              </a:spcAft>
              <a:buClr>
                <a:schemeClr val="accent1"/>
              </a:buClr>
              <a:buSzPts val="1200"/>
              <a:buNone/>
              <a:defRPr sz="1200">
                <a:solidFill>
                  <a:schemeClr val="accent1"/>
                </a:solidFill>
              </a:defRPr>
            </a:lvl5pPr>
            <a:lvl6pPr lvl="5" rtl="0" algn="ctr">
              <a:spcBef>
                <a:spcPts val="0"/>
              </a:spcBef>
              <a:spcAft>
                <a:spcPts val="0"/>
              </a:spcAft>
              <a:buClr>
                <a:schemeClr val="accent1"/>
              </a:buClr>
              <a:buSzPts val="1200"/>
              <a:buNone/>
              <a:defRPr sz="1200">
                <a:solidFill>
                  <a:schemeClr val="accent1"/>
                </a:solidFill>
              </a:defRPr>
            </a:lvl6pPr>
            <a:lvl7pPr lvl="6" rtl="0" algn="ctr">
              <a:spcBef>
                <a:spcPts val="0"/>
              </a:spcBef>
              <a:spcAft>
                <a:spcPts val="0"/>
              </a:spcAft>
              <a:buClr>
                <a:schemeClr val="accent1"/>
              </a:buClr>
              <a:buSzPts val="1200"/>
              <a:buNone/>
              <a:defRPr sz="1200">
                <a:solidFill>
                  <a:schemeClr val="accent1"/>
                </a:solidFill>
              </a:defRPr>
            </a:lvl7pPr>
            <a:lvl8pPr lvl="7" rtl="0" algn="ctr">
              <a:spcBef>
                <a:spcPts val="0"/>
              </a:spcBef>
              <a:spcAft>
                <a:spcPts val="0"/>
              </a:spcAft>
              <a:buClr>
                <a:schemeClr val="accent1"/>
              </a:buClr>
              <a:buSzPts val="1200"/>
              <a:buNone/>
              <a:defRPr sz="1200">
                <a:solidFill>
                  <a:schemeClr val="accent1"/>
                </a:solidFill>
              </a:defRPr>
            </a:lvl8pPr>
            <a:lvl9pPr lvl="8" rtl="0" algn="ctr">
              <a:spcBef>
                <a:spcPts val="0"/>
              </a:spcBef>
              <a:spcAft>
                <a:spcPts val="0"/>
              </a:spcAft>
              <a:buClr>
                <a:schemeClr val="accent1"/>
              </a:buClr>
              <a:buSzPts val="1200"/>
              <a:buNone/>
              <a:defRPr sz="1200">
                <a:solidFill>
                  <a:schemeClr val="accent1"/>
                </a:solidFill>
              </a:defRPr>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design">
  <p:cSld name="CUSTOM_5">
    <p:spTree>
      <p:nvGrpSpPr>
        <p:cNvPr id="511" name="Shape 511"/>
        <p:cNvGrpSpPr/>
        <p:nvPr/>
      </p:nvGrpSpPr>
      <p:grpSpPr>
        <a:xfrm>
          <a:off x="0" y="0"/>
          <a:ext cx="0" cy="0"/>
          <a:chOff x="0" y="0"/>
          <a:chExt cx="0" cy="0"/>
        </a:xfrm>
      </p:grpSpPr>
      <p:sp>
        <p:nvSpPr>
          <p:cNvPr id="512" name="Google Shape;512;p55"/>
          <p:cNvSpPr/>
          <p:nvPr/>
        </p:nvSpPr>
        <p:spPr>
          <a:xfrm>
            <a:off x="-26341" y="2649675"/>
            <a:ext cx="9205800" cy="2493900"/>
          </a:xfrm>
          <a:prstGeom prst="rect">
            <a:avLst/>
          </a:prstGeom>
          <a:solidFill>
            <a:srgbClr val="F1EEE0"/>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3" name="Google Shape;513;p55"/>
          <p:cNvSpPr/>
          <p:nvPr/>
        </p:nvSpPr>
        <p:spPr>
          <a:xfrm>
            <a:off x="1874786" y="2045827"/>
            <a:ext cx="5678400" cy="2110500"/>
          </a:xfrm>
          <a:prstGeom prst="rect">
            <a:avLst/>
          </a:prstGeom>
          <a:solidFill>
            <a:srgbClr val="0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rgbClr val="FFFFFF"/>
              </a:solidFill>
            </a:endParaRPr>
          </a:p>
        </p:txBody>
      </p:sp>
      <p:sp>
        <p:nvSpPr>
          <p:cNvPr id="514" name="Google Shape;514;p55"/>
          <p:cNvSpPr/>
          <p:nvPr/>
        </p:nvSpPr>
        <p:spPr>
          <a:xfrm>
            <a:off x="1704189" y="1963875"/>
            <a:ext cx="5756400" cy="2110500"/>
          </a:xfrm>
          <a:prstGeom prst="rect">
            <a:avLst/>
          </a:prstGeom>
          <a:solidFill>
            <a:srgbClr val="FFFFFF"/>
          </a:solidFill>
          <a:ln cap="flat" cmpd="sng" w="38100">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i="0" sz="1400" u="none" cap="none" strike="noStrike">
              <a:solidFill>
                <a:srgbClr val="000000"/>
              </a:solidFill>
            </a:endParaRPr>
          </a:p>
        </p:txBody>
      </p:sp>
      <p:pic>
        <p:nvPicPr>
          <p:cNvPr id="515" name="Google Shape;515;p55"/>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516" name="Google Shape;516;p55"/>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sections boxes">
  <p:cSld name="CUSTOM_6">
    <p:spTree>
      <p:nvGrpSpPr>
        <p:cNvPr id="517" name="Shape 517"/>
        <p:cNvGrpSpPr/>
        <p:nvPr/>
      </p:nvGrpSpPr>
      <p:grpSpPr>
        <a:xfrm>
          <a:off x="0" y="0"/>
          <a:ext cx="0" cy="0"/>
          <a:chOff x="0" y="0"/>
          <a:chExt cx="0" cy="0"/>
        </a:xfrm>
      </p:grpSpPr>
      <p:sp>
        <p:nvSpPr>
          <p:cNvPr id="518" name="Google Shape;518;p56"/>
          <p:cNvSpPr/>
          <p:nvPr/>
        </p:nvSpPr>
        <p:spPr>
          <a:xfrm>
            <a:off x="404332" y="1591884"/>
            <a:ext cx="1610700" cy="2547300"/>
          </a:xfrm>
          <a:prstGeom prst="rect">
            <a:avLst/>
          </a:prstGeom>
          <a:solidFill>
            <a:srgbClr val="000000"/>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6"/>
          <p:cNvSpPr/>
          <p:nvPr/>
        </p:nvSpPr>
        <p:spPr>
          <a:xfrm>
            <a:off x="404285"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6"/>
          <p:cNvSpPr/>
          <p:nvPr/>
        </p:nvSpPr>
        <p:spPr>
          <a:xfrm>
            <a:off x="2103271" y="1591884"/>
            <a:ext cx="1610700" cy="2547300"/>
          </a:xfrm>
          <a:prstGeom prst="rect">
            <a:avLst/>
          </a:prstGeom>
          <a:solidFill>
            <a:srgbClr val="000000"/>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56"/>
          <p:cNvSpPr/>
          <p:nvPr/>
        </p:nvSpPr>
        <p:spPr>
          <a:xfrm>
            <a:off x="2103224"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6"/>
          <p:cNvSpPr/>
          <p:nvPr/>
        </p:nvSpPr>
        <p:spPr>
          <a:xfrm>
            <a:off x="3802266" y="1591884"/>
            <a:ext cx="1610700" cy="2547300"/>
          </a:xfrm>
          <a:prstGeom prst="rect">
            <a:avLst/>
          </a:prstGeom>
          <a:solidFill>
            <a:srgbClr val="000000"/>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56"/>
          <p:cNvSpPr/>
          <p:nvPr/>
        </p:nvSpPr>
        <p:spPr>
          <a:xfrm>
            <a:off x="3802220"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56"/>
          <p:cNvSpPr/>
          <p:nvPr/>
        </p:nvSpPr>
        <p:spPr>
          <a:xfrm>
            <a:off x="5501205" y="1591884"/>
            <a:ext cx="1610700" cy="2547300"/>
          </a:xfrm>
          <a:prstGeom prst="rect">
            <a:avLst/>
          </a:prstGeom>
          <a:solidFill>
            <a:srgbClr val="000000"/>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56"/>
          <p:cNvSpPr/>
          <p:nvPr/>
        </p:nvSpPr>
        <p:spPr>
          <a:xfrm>
            <a:off x="5501159"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56"/>
          <p:cNvSpPr/>
          <p:nvPr/>
        </p:nvSpPr>
        <p:spPr>
          <a:xfrm>
            <a:off x="7200201" y="1591884"/>
            <a:ext cx="1610700" cy="2547300"/>
          </a:xfrm>
          <a:prstGeom prst="rect">
            <a:avLst/>
          </a:prstGeom>
          <a:solidFill>
            <a:srgbClr val="000000"/>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56"/>
          <p:cNvSpPr/>
          <p:nvPr/>
        </p:nvSpPr>
        <p:spPr>
          <a:xfrm>
            <a:off x="7200154" y="1591875"/>
            <a:ext cx="1610700" cy="2511300"/>
          </a:xfrm>
          <a:prstGeom prst="rect">
            <a:avLst/>
          </a:prstGeom>
          <a:solidFill>
            <a:srgbClr val="FFFFFF"/>
          </a:solidFill>
          <a:ln cap="flat" cmpd="sng" w="28575">
            <a:solidFill>
              <a:srgbClr val="0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8" name="Google Shape;528;p56"/>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529" name="Google Shape;529;p56"/>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rket Leaders">
  <p:cSld name="ONE_COLUMN_TEXT_1_1_1_2_1_1_2">
    <p:spTree>
      <p:nvGrpSpPr>
        <p:cNvPr id="530" name="Shape 530"/>
        <p:cNvGrpSpPr/>
        <p:nvPr/>
      </p:nvGrpSpPr>
      <p:grpSpPr>
        <a:xfrm>
          <a:off x="0" y="0"/>
          <a:ext cx="0" cy="0"/>
          <a:chOff x="0" y="0"/>
          <a:chExt cx="0" cy="0"/>
        </a:xfrm>
      </p:grpSpPr>
      <p:sp>
        <p:nvSpPr>
          <p:cNvPr id="531" name="Google Shape;531;p57"/>
          <p:cNvSpPr/>
          <p:nvPr/>
        </p:nvSpPr>
        <p:spPr>
          <a:xfrm>
            <a:off x="-17361" y="-20812"/>
            <a:ext cx="9215700" cy="5164200"/>
          </a:xfrm>
          <a:prstGeom prst="rect">
            <a:avLst/>
          </a:prstGeom>
          <a:solidFill>
            <a:srgbClr val="EFEFE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532" name="Google Shape;532;p57"/>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533" name="Google Shape;533;p57"/>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cxnSp>
        <p:nvCxnSpPr>
          <p:cNvPr id="534" name="Google Shape;534;p57"/>
          <p:cNvCxnSpPr/>
          <p:nvPr/>
        </p:nvCxnSpPr>
        <p:spPr>
          <a:xfrm>
            <a:off x="5509545" y="1703243"/>
            <a:ext cx="0" cy="2784900"/>
          </a:xfrm>
          <a:prstGeom prst="straightConnector1">
            <a:avLst/>
          </a:prstGeom>
          <a:noFill/>
          <a:ln cap="flat" cmpd="sng" w="38100">
            <a:solidFill>
              <a:srgbClr val="EFEFEF"/>
            </a:solidFill>
            <a:prstDash val="solid"/>
            <a:miter lim="800000"/>
            <a:headEnd len="sm" w="sm" type="none"/>
            <a:tailEnd len="sm" w="sm" type="none"/>
          </a:ln>
        </p:spPr>
      </p:cxnSp>
      <p:cxnSp>
        <p:nvCxnSpPr>
          <p:cNvPr id="535" name="Google Shape;535;p57"/>
          <p:cNvCxnSpPr/>
          <p:nvPr/>
        </p:nvCxnSpPr>
        <p:spPr>
          <a:xfrm>
            <a:off x="7182906" y="1668431"/>
            <a:ext cx="0" cy="2784900"/>
          </a:xfrm>
          <a:prstGeom prst="straightConnector1">
            <a:avLst/>
          </a:prstGeom>
          <a:noFill/>
          <a:ln cap="flat" cmpd="sng" w="38100">
            <a:solidFill>
              <a:srgbClr val="EFEFEF"/>
            </a:solidFill>
            <a:prstDash val="solid"/>
            <a:miter lim="800000"/>
            <a:headEnd len="sm" w="sm" type="none"/>
            <a:tailEnd len="sm" w="sm" type="none"/>
          </a:ln>
        </p:spPr>
      </p:cxnSp>
      <p:sp>
        <p:nvSpPr>
          <p:cNvPr id="536" name="Google Shape;536;p57"/>
          <p:cNvSpPr txBox="1"/>
          <p:nvPr>
            <p:ph type="title"/>
          </p:nvPr>
        </p:nvSpPr>
        <p:spPr>
          <a:xfrm>
            <a:off x="-37" y="663000"/>
            <a:ext cx="9144000" cy="521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cxnSp>
        <p:nvCxnSpPr>
          <p:cNvPr id="537" name="Google Shape;537;p57"/>
          <p:cNvCxnSpPr/>
          <p:nvPr/>
        </p:nvCxnSpPr>
        <p:spPr>
          <a:xfrm>
            <a:off x="3706779" y="1703243"/>
            <a:ext cx="0" cy="2784900"/>
          </a:xfrm>
          <a:prstGeom prst="straightConnector1">
            <a:avLst/>
          </a:prstGeom>
          <a:noFill/>
          <a:ln cap="flat" cmpd="sng" w="38100">
            <a:solidFill>
              <a:srgbClr val="EFEFEF"/>
            </a:solidFill>
            <a:prstDash val="solid"/>
            <a:miter lim="800000"/>
            <a:headEnd len="sm" w="sm" type="none"/>
            <a:tailEnd len="sm" w="sm" type="none"/>
          </a:ln>
        </p:spPr>
      </p:cxnSp>
      <p:cxnSp>
        <p:nvCxnSpPr>
          <p:cNvPr id="538" name="Google Shape;538;p57"/>
          <p:cNvCxnSpPr/>
          <p:nvPr/>
        </p:nvCxnSpPr>
        <p:spPr>
          <a:xfrm>
            <a:off x="2003822" y="1727440"/>
            <a:ext cx="0" cy="2784900"/>
          </a:xfrm>
          <a:prstGeom prst="straightConnector1">
            <a:avLst/>
          </a:prstGeom>
          <a:noFill/>
          <a:ln cap="flat" cmpd="sng" w="38100">
            <a:solidFill>
              <a:srgbClr val="EFEFEF"/>
            </a:solidFill>
            <a:prstDash val="solid"/>
            <a:miter lim="800000"/>
            <a:headEnd len="sm" w="sm" type="none"/>
            <a:tailEnd len="sm" w="sm" type="none"/>
          </a:ln>
        </p:spPr>
      </p:cxnSp>
      <p:sp>
        <p:nvSpPr>
          <p:cNvPr id="539" name="Google Shape;539;p57"/>
          <p:cNvSpPr/>
          <p:nvPr/>
        </p:nvSpPr>
        <p:spPr>
          <a:xfrm>
            <a:off x="385406"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0" name="Google Shape;540;p57"/>
          <p:cNvSpPr/>
          <p:nvPr/>
        </p:nvSpPr>
        <p:spPr>
          <a:xfrm>
            <a:off x="2095987"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1" name="Google Shape;541;p57"/>
          <p:cNvSpPr/>
          <p:nvPr/>
        </p:nvSpPr>
        <p:spPr>
          <a:xfrm>
            <a:off x="3784146"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2" name="Google Shape;542;p57"/>
          <p:cNvSpPr/>
          <p:nvPr/>
        </p:nvSpPr>
        <p:spPr>
          <a:xfrm>
            <a:off x="5494728"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3" name="Google Shape;543;p57"/>
          <p:cNvSpPr/>
          <p:nvPr/>
        </p:nvSpPr>
        <p:spPr>
          <a:xfrm>
            <a:off x="7205310" y="2047725"/>
            <a:ext cx="1518600" cy="2430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4" name="Google Shape;544;p57"/>
          <p:cNvSpPr txBox="1"/>
          <p:nvPr>
            <p:ph idx="2" type="title"/>
          </p:nvPr>
        </p:nvSpPr>
        <p:spPr>
          <a:xfrm>
            <a:off x="419490"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545" name="Google Shape;545;p57"/>
          <p:cNvSpPr txBox="1"/>
          <p:nvPr>
            <p:ph idx="3" type="title"/>
          </p:nvPr>
        </p:nvSpPr>
        <p:spPr>
          <a:xfrm>
            <a:off x="2130072"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546" name="Google Shape;546;p57"/>
          <p:cNvSpPr txBox="1"/>
          <p:nvPr>
            <p:ph idx="4" type="title"/>
          </p:nvPr>
        </p:nvSpPr>
        <p:spPr>
          <a:xfrm>
            <a:off x="3818230"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547" name="Google Shape;547;p57"/>
          <p:cNvSpPr txBox="1"/>
          <p:nvPr>
            <p:ph idx="5" type="title"/>
          </p:nvPr>
        </p:nvSpPr>
        <p:spPr>
          <a:xfrm>
            <a:off x="5528812"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
        <p:nvSpPr>
          <p:cNvPr id="548" name="Google Shape;548;p57"/>
          <p:cNvSpPr txBox="1"/>
          <p:nvPr>
            <p:ph idx="6" type="title"/>
          </p:nvPr>
        </p:nvSpPr>
        <p:spPr>
          <a:xfrm>
            <a:off x="7239394" y="1706603"/>
            <a:ext cx="1450500" cy="307200"/>
          </a:xfrm>
          <a:prstGeom prst="rect">
            <a:avLst/>
          </a:prstGeom>
          <a:noFill/>
          <a:ln>
            <a:noFill/>
          </a:ln>
        </p:spPr>
        <p:txBody>
          <a:bodyPr anchorCtr="0" anchor="t" bIns="68575" lIns="68575" spcFirstLastPara="1" rIns="68575" wrap="square" tIns="68575">
            <a:noAutofit/>
          </a:bodyPr>
          <a:lstStyle>
            <a:lvl1pPr lvl="0" rtl="0" algn="ctr">
              <a:spcBef>
                <a:spcPts val="0"/>
              </a:spcBef>
              <a:spcAft>
                <a:spcPts val="0"/>
              </a:spcAft>
              <a:buClr>
                <a:schemeClr val="dk1"/>
              </a:buClr>
              <a:buSzPts val="1200"/>
              <a:buFont typeface="Nunito Sans"/>
              <a:buNone/>
              <a:defRPr b="1" sz="12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1200"/>
              <a:buFont typeface="Nunito Sans"/>
              <a:buNone/>
              <a:defRPr sz="1200">
                <a:solidFill>
                  <a:schemeClr val="dk1"/>
                </a:solidFill>
                <a:latin typeface="Nunito Sans"/>
                <a:ea typeface="Nunito Sans"/>
                <a:cs typeface="Nunito Sans"/>
                <a:sym typeface="Nunito Sans"/>
              </a:defRPr>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ogle search bar">
  <p:cSld name="ONE_COLUMN_TEXT_1_1_1_2_1_1_2_1">
    <p:spTree>
      <p:nvGrpSpPr>
        <p:cNvPr id="549" name="Shape 549"/>
        <p:cNvGrpSpPr/>
        <p:nvPr/>
      </p:nvGrpSpPr>
      <p:grpSpPr>
        <a:xfrm>
          <a:off x="0" y="0"/>
          <a:ext cx="0" cy="0"/>
          <a:chOff x="0" y="0"/>
          <a:chExt cx="0" cy="0"/>
        </a:xfrm>
      </p:grpSpPr>
      <p:pic>
        <p:nvPicPr>
          <p:cNvPr id="550" name="Google Shape;550;p58"/>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551" name="Google Shape;551;p58"/>
          <p:cNvSpPr txBox="1"/>
          <p:nvPr>
            <p:ph idx="12" type="sldNum"/>
          </p:nvPr>
        </p:nvSpPr>
        <p:spPr>
          <a:xfrm>
            <a:off x="8347807" y="4719104"/>
            <a:ext cx="548700" cy="307200"/>
          </a:xfrm>
          <a:prstGeom prst="rect">
            <a:avLst/>
          </a:prstGeom>
          <a:noFill/>
          <a:ln>
            <a:noFill/>
          </a:ln>
        </p:spPr>
        <p:txBody>
          <a:bodyPr anchorCtr="0" anchor="ctr" bIns="68575" lIns="68575" spcFirstLastPara="1" rIns="68575" wrap="square" tIns="68575">
            <a:noAutofit/>
          </a:bodyPr>
          <a:lstStyle>
            <a:lvl1pPr lvl="0" rtl="0" algn="r">
              <a:buNone/>
              <a:defRPr b="1" sz="900">
                <a:latin typeface="Nunito Sans"/>
                <a:ea typeface="Nunito Sans"/>
                <a:cs typeface="Nunito Sans"/>
                <a:sym typeface="Nunito Sans"/>
              </a:defRPr>
            </a:lvl1pPr>
            <a:lvl2pPr lvl="1" rtl="0" algn="r">
              <a:buNone/>
              <a:defRPr b="1" sz="900">
                <a:latin typeface="Nunito Sans"/>
                <a:ea typeface="Nunito Sans"/>
                <a:cs typeface="Nunito Sans"/>
                <a:sym typeface="Nunito Sans"/>
              </a:defRPr>
            </a:lvl2pPr>
            <a:lvl3pPr lvl="2" rtl="0" algn="r">
              <a:buNone/>
              <a:defRPr b="1" sz="900">
                <a:latin typeface="Nunito Sans"/>
                <a:ea typeface="Nunito Sans"/>
                <a:cs typeface="Nunito Sans"/>
                <a:sym typeface="Nunito Sans"/>
              </a:defRPr>
            </a:lvl3pPr>
            <a:lvl4pPr lvl="3" rtl="0" algn="r">
              <a:buNone/>
              <a:defRPr b="1" sz="900">
                <a:latin typeface="Nunito Sans"/>
                <a:ea typeface="Nunito Sans"/>
                <a:cs typeface="Nunito Sans"/>
                <a:sym typeface="Nunito Sans"/>
              </a:defRPr>
            </a:lvl4pPr>
            <a:lvl5pPr lvl="4" rtl="0" algn="r">
              <a:buNone/>
              <a:defRPr b="1" sz="900">
                <a:latin typeface="Nunito Sans"/>
                <a:ea typeface="Nunito Sans"/>
                <a:cs typeface="Nunito Sans"/>
                <a:sym typeface="Nunito Sans"/>
              </a:defRPr>
            </a:lvl5pPr>
            <a:lvl6pPr lvl="5" rtl="0" algn="r">
              <a:buNone/>
              <a:defRPr b="1" sz="900">
                <a:latin typeface="Nunito Sans"/>
                <a:ea typeface="Nunito Sans"/>
                <a:cs typeface="Nunito Sans"/>
                <a:sym typeface="Nunito Sans"/>
              </a:defRPr>
            </a:lvl6pPr>
            <a:lvl7pPr lvl="6" rtl="0" algn="r">
              <a:buNone/>
              <a:defRPr b="1" sz="900">
                <a:latin typeface="Nunito Sans"/>
                <a:ea typeface="Nunito Sans"/>
                <a:cs typeface="Nunito Sans"/>
                <a:sym typeface="Nunito Sans"/>
              </a:defRPr>
            </a:lvl7pPr>
            <a:lvl8pPr lvl="7" rtl="0" algn="r">
              <a:buNone/>
              <a:defRPr b="1" sz="900">
                <a:latin typeface="Nunito Sans"/>
                <a:ea typeface="Nunito Sans"/>
                <a:cs typeface="Nunito Sans"/>
                <a:sym typeface="Nunito Sans"/>
              </a:defRPr>
            </a:lvl8pPr>
            <a:lvl9pPr lvl="8" rtl="0" algn="r">
              <a:buNone/>
              <a:defRPr b="1" sz="900">
                <a:latin typeface="Nunito Sans"/>
                <a:ea typeface="Nunito Sans"/>
                <a:cs typeface="Nunito Sans"/>
                <a:sym typeface="Nunito Sans"/>
              </a:defRPr>
            </a:lvl9pPr>
          </a:lstStyle>
          <a:p>
            <a:pPr indent="0" lvl="0" marL="0" rtl="0" algn="r">
              <a:spcBef>
                <a:spcPts val="0"/>
              </a:spcBef>
              <a:spcAft>
                <a:spcPts val="0"/>
              </a:spcAft>
              <a:buNone/>
            </a:pPr>
            <a:fld id="{00000000-1234-1234-1234-123412341234}" type="slidenum">
              <a:rPr lang="en"/>
              <a:t>‹#›</a:t>
            </a:fld>
            <a:endParaRPr/>
          </a:p>
        </p:txBody>
      </p:sp>
      <p:pic>
        <p:nvPicPr>
          <p:cNvPr id="552" name="Google Shape;552;p58"/>
          <p:cNvPicPr preferRelativeResize="0"/>
          <p:nvPr/>
        </p:nvPicPr>
        <p:blipFill rotWithShape="1">
          <a:blip r:embed="rId3">
            <a:alphaModFix/>
          </a:blip>
          <a:srcRect b="12289" l="0" r="0" t="12680"/>
          <a:stretch/>
        </p:blipFill>
        <p:spPr>
          <a:xfrm>
            <a:off x="453964" y="938265"/>
            <a:ext cx="8365935" cy="3358497"/>
          </a:xfrm>
          <a:prstGeom prst="rect">
            <a:avLst/>
          </a:prstGeom>
          <a:noFill/>
          <a:ln>
            <a:noFill/>
          </a:ln>
        </p:spPr>
      </p:pic>
      <p:sp>
        <p:nvSpPr>
          <p:cNvPr id="553" name="Google Shape;553;p58"/>
          <p:cNvSpPr txBox="1"/>
          <p:nvPr/>
        </p:nvSpPr>
        <p:spPr>
          <a:xfrm>
            <a:off x="1409067" y="2764338"/>
            <a:ext cx="5152500" cy="359700"/>
          </a:xfrm>
          <a:prstGeom prst="rect">
            <a:avLst/>
          </a:prstGeom>
          <a:noFill/>
          <a:ln>
            <a:noFill/>
          </a:ln>
        </p:spPr>
        <p:txBody>
          <a:bodyPr anchorCtr="0" anchor="t" bIns="34275" lIns="68575" spcFirstLastPara="1" rIns="68575" wrap="square" tIns="34275">
            <a:noAutofit/>
          </a:bodyPr>
          <a:lstStyle/>
          <a:p>
            <a:pPr indent="0" lvl="0" marL="0" rtl="0" algn="l">
              <a:lnSpc>
                <a:spcPct val="110000"/>
              </a:lnSpc>
              <a:spcBef>
                <a:spcPts val="700"/>
              </a:spcBef>
              <a:spcAft>
                <a:spcPts val="0"/>
              </a:spcAft>
              <a:buNone/>
            </a:pPr>
            <a:r>
              <a:t/>
            </a:r>
            <a:endParaRPr sz="1900">
              <a:solidFill>
                <a:srgbClr val="000000"/>
              </a:solidFill>
              <a:latin typeface="Nunito Sans"/>
              <a:ea typeface="Nunito Sans"/>
              <a:cs typeface="Nunito Sans"/>
              <a:sym typeface="Nunito Sans"/>
            </a:endParaRPr>
          </a:p>
        </p:txBody>
      </p:sp>
      <p:sp>
        <p:nvSpPr>
          <p:cNvPr id="554" name="Google Shape;554;p58"/>
          <p:cNvSpPr txBox="1"/>
          <p:nvPr>
            <p:ph idx="1" type="subTitle"/>
          </p:nvPr>
        </p:nvSpPr>
        <p:spPr>
          <a:xfrm>
            <a:off x="1434721" y="2750831"/>
            <a:ext cx="6033900" cy="3597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extLst>
    <p:ext uri="{DCECCB84-F9BA-43D5-87BE-67443E8EF086}">
      <p15:sldGuideLst>
        <p15:guide id="1" pos="2880">
          <p15:clr>
            <a:srgbClr val="FA7B17"/>
          </p15:clr>
        </p15:guide>
        <p15:guide id="2" orient="horz" pos="1080">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55" name="Shape 555"/>
        <p:cNvGrpSpPr/>
        <p:nvPr/>
      </p:nvGrpSpPr>
      <p:grpSpPr>
        <a:xfrm>
          <a:off x="0" y="0"/>
          <a:ext cx="0" cy="0"/>
          <a:chOff x="0" y="0"/>
          <a:chExt cx="0" cy="0"/>
        </a:xfrm>
      </p:grpSpPr>
      <p:sp>
        <p:nvSpPr>
          <p:cNvPr id="556" name="Google Shape;556;p59"/>
          <p:cNvSpPr txBox="1"/>
          <p:nvPr>
            <p:ph idx="1" type="body"/>
          </p:nvPr>
        </p:nvSpPr>
        <p:spPr>
          <a:xfrm>
            <a:off x="371475" y="1548544"/>
            <a:ext cx="8401200" cy="3252300"/>
          </a:xfrm>
          <a:prstGeom prst="rect">
            <a:avLst/>
          </a:prstGeom>
          <a:noFill/>
          <a:ln>
            <a:noFill/>
          </a:ln>
        </p:spPr>
        <p:txBody>
          <a:bodyPr anchorCtr="0" anchor="t" bIns="34275" lIns="68575" spcFirstLastPara="1" rIns="68575" wrap="square" tIns="34275">
            <a:noAutofit/>
          </a:bodyPr>
          <a:lstStyle>
            <a:lvl1pPr indent="-342900" lvl="0" marL="457200" rtl="0" algn="l">
              <a:lnSpc>
                <a:spcPct val="110000"/>
              </a:lnSpc>
              <a:spcBef>
                <a:spcPts val="800"/>
              </a:spcBef>
              <a:spcAft>
                <a:spcPts val="0"/>
              </a:spcAft>
              <a:buClr>
                <a:schemeClr val="dk1"/>
              </a:buClr>
              <a:buSzPts val="1800"/>
              <a:buChar char="●"/>
              <a:defRPr sz="1800"/>
            </a:lvl1pPr>
            <a:lvl2pPr indent="-336550" lvl="1" marL="914400" rtl="0" algn="l">
              <a:lnSpc>
                <a:spcPct val="110000"/>
              </a:lnSpc>
              <a:spcBef>
                <a:spcPts val="400"/>
              </a:spcBef>
              <a:spcAft>
                <a:spcPts val="0"/>
              </a:spcAft>
              <a:buClr>
                <a:schemeClr val="dk1"/>
              </a:buClr>
              <a:buSzPts val="1700"/>
              <a:buChar char="○"/>
              <a:defRPr sz="1700"/>
            </a:lvl2pPr>
            <a:lvl3pPr indent="-317500" lvl="2" marL="1371600" rtl="0" algn="l">
              <a:lnSpc>
                <a:spcPct val="110000"/>
              </a:lnSpc>
              <a:spcBef>
                <a:spcPts val="400"/>
              </a:spcBef>
              <a:spcAft>
                <a:spcPts val="0"/>
              </a:spcAft>
              <a:buClr>
                <a:schemeClr val="dk1"/>
              </a:buClr>
              <a:buSzPts val="1400"/>
              <a:buChar char="■"/>
              <a:defRPr sz="1000"/>
            </a:lvl3pPr>
            <a:lvl4pPr indent="-317500" lvl="3" marL="1828800" rtl="0" algn="l">
              <a:lnSpc>
                <a:spcPct val="110000"/>
              </a:lnSpc>
              <a:spcBef>
                <a:spcPts val="400"/>
              </a:spcBef>
              <a:spcAft>
                <a:spcPts val="0"/>
              </a:spcAft>
              <a:buClr>
                <a:schemeClr val="dk1"/>
              </a:buClr>
              <a:buSzPts val="1400"/>
              <a:buChar char="●"/>
              <a:defRPr sz="1000"/>
            </a:lvl4pPr>
            <a:lvl5pPr indent="-304800" lvl="4" marL="2286000" rtl="0" algn="l">
              <a:lnSpc>
                <a:spcPct val="110000"/>
              </a:lnSpc>
              <a:spcBef>
                <a:spcPts val="400"/>
              </a:spcBef>
              <a:spcAft>
                <a:spcPts val="0"/>
              </a:spcAft>
              <a:buClr>
                <a:schemeClr val="dk1"/>
              </a:buClr>
              <a:buSzPts val="1200"/>
              <a:buChar char="○"/>
              <a:defRPr sz="1200"/>
            </a:lvl5pPr>
            <a:lvl6pPr indent="-317500" lvl="5" marL="2743200" rtl="0" algn="l">
              <a:lnSpc>
                <a:spcPct val="90000"/>
              </a:lnSpc>
              <a:spcBef>
                <a:spcPts val="400"/>
              </a:spcBef>
              <a:spcAft>
                <a:spcPts val="0"/>
              </a:spcAft>
              <a:buClr>
                <a:schemeClr val="dk1"/>
              </a:buClr>
              <a:buSzPts val="1400"/>
              <a:buChar char="■"/>
              <a:defRPr sz="1000"/>
            </a:lvl6pPr>
            <a:lvl7pPr indent="-317500" lvl="6" marL="3200400" rtl="0" algn="l">
              <a:lnSpc>
                <a:spcPct val="90000"/>
              </a:lnSpc>
              <a:spcBef>
                <a:spcPts val="400"/>
              </a:spcBef>
              <a:spcAft>
                <a:spcPts val="0"/>
              </a:spcAft>
              <a:buClr>
                <a:schemeClr val="dk1"/>
              </a:buClr>
              <a:buSzPts val="1400"/>
              <a:buChar char="●"/>
              <a:defRPr sz="1000"/>
            </a:lvl7pPr>
            <a:lvl8pPr indent="-317500" lvl="7" marL="3657600" rtl="0" algn="l">
              <a:lnSpc>
                <a:spcPct val="90000"/>
              </a:lnSpc>
              <a:spcBef>
                <a:spcPts val="400"/>
              </a:spcBef>
              <a:spcAft>
                <a:spcPts val="0"/>
              </a:spcAft>
              <a:buClr>
                <a:schemeClr val="dk1"/>
              </a:buClr>
              <a:buSzPts val="1400"/>
              <a:buChar char="○"/>
              <a:defRPr sz="1000"/>
            </a:lvl8pPr>
            <a:lvl9pPr indent="-317500" lvl="8" marL="4114800" rtl="0" algn="l">
              <a:lnSpc>
                <a:spcPct val="90000"/>
              </a:lnSpc>
              <a:spcBef>
                <a:spcPts val="400"/>
              </a:spcBef>
              <a:spcAft>
                <a:spcPts val="0"/>
              </a:spcAft>
              <a:buClr>
                <a:schemeClr val="dk1"/>
              </a:buClr>
              <a:buSzPts val="1400"/>
              <a:buChar char="■"/>
              <a:defRPr sz="1000"/>
            </a:lvl9pPr>
          </a:lstStyle>
          <a:p/>
        </p:txBody>
      </p:sp>
      <p:sp>
        <p:nvSpPr>
          <p:cNvPr id="557" name="Google Shape;557;p59"/>
          <p:cNvSpPr txBox="1"/>
          <p:nvPr>
            <p:ph type="title"/>
          </p:nvPr>
        </p:nvSpPr>
        <p:spPr>
          <a:xfrm>
            <a:off x="371475" y="351621"/>
            <a:ext cx="8401200" cy="10185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1"/>
              </a:buClr>
              <a:buSzPts val="3200"/>
              <a:buFont typeface="Libre Franklin Medium"/>
              <a:buChar char="●"/>
              <a:defRPr sz="32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Logo">
  <p:cSld name="Blank with Logo">
    <p:spTree>
      <p:nvGrpSpPr>
        <p:cNvPr id="558" name="Shape 558"/>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2">
  <p:cSld name="TITLE_AND_BODY_2">
    <p:spTree>
      <p:nvGrpSpPr>
        <p:cNvPr id="559" name="Shape 559"/>
        <p:cNvGrpSpPr/>
        <p:nvPr/>
      </p:nvGrpSpPr>
      <p:grpSpPr>
        <a:xfrm>
          <a:off x="0" y="0"/>
          <a:ext cx="0" cy="0"/>
          <a:chOff x="0" y="0"/>
          <a:chExt cx="0" cy="0"/>
        </a:xfrm>
      </p:grpSpPr>
      <p:sp>
        <p:nvSpPr>
          <p:cNvPr id="560" name="Google Shape;560;p6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561" name="Google Shape;561;p6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62" name="Google Shape;562;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3">
  <p:cSld name="TITLE_AND_BODY_3">
    <p:spTree>
      <p:nvGrpSpPr>
        <p:cNvPr id="563" name="Shape 563"/>
        <p:cNvGrpSpPr/>
        <p:nvPr/>
      </p:nvGrpSpPr>
      <p:grpSpPr>
        <a:xfrm>
          <a:off x="0" y="0"/>
          <a:ext cx="0" cy="0"/>
          <a:chOff x="0" y="0"/>
          <a:chExt cx="0" cy="0"/>
        </a:xfrm>
      </p:grpSpPr>
      <p:sp>
        <p:nvSpPr>
          <p:cNvPr id="564" name="Google Shape;564;p62"/>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sz="1400"/>
            </a:lvl1pPr>
            <a:lvl2pPr lvl="1" rtl="0">
              <a:spcBef>
                <a:spcPts val="0"/>
              </a:spcBef>
              <a:spcAft>
                <a:spcPts val="0"/>
              </a:spcAft>
              <a:buSzPts val="1400"/>
              <a:buChar char="○"/>
              <a:defRPr sz="1400"/>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
        <p:nvSpPr>
          <p:cNvPr id="565" name="Google Shape;565;p62"/>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66" name="Google Shape;566;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7" name="Shape 567"/>
        <p:cNvGrpSpPr/>
        <p:nvPr/>
      </p:nvGrpSpPr>
      <p:grpSpPr>
        <a:xfrm>
          <a:off x="0" y="0"/>
          <a:ext cx="0" cy="0"/>
          <a:chOff x="0" y="0"/>
          <a:chExt cx="0" cy="0"/>
        </a:xfrm>
      </p:grpSpPr>
      <p:sp>
        <p:nvSpPr>
          <p:cNvPr id="568" name="Google Shape;568;p63"/>
          <p:cNvSpPr txBox="1"/>
          <p:nvPr>
            <p:ph type="title"/>
          </p:nvPr>
        </p:nvSpPr>
        <p:spPr>
          <a:xfrm>
            <a:off x="371475" y="342900"/>
            <a:ext cx="8400900" cy="10185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1"/>
              </a:buClr>
              <a:buSzPts val="1400"/>
              <a:buChar char="●"/>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569" name="Shape 569"/>
        <p:cNvGrpSpPr/>
        <p:nvPr/>
      </p:nvGrpSpPr>
      <p:grpSpPr>
        <a:xfrm>
          <a:off x="0" y="0"/>
          <a:ext cx="0" cy="0"/>
          <a:chOff x="0" y="0"/>
          <a:chExt cx="0" cy="0"/>
        </a:xfrm>
      </p:grpSpPr>
      <p:sp>
        <p:nvSpPr>
          <p:cNvPr id="570" name="Google Shape;570;p64"/>
          <p:cNvSpPr txBox="1"/>
          <p:nvPr>
            <p:ph type="title"/>
          </p:nvPr>
        </p:nvSpPr>
        <p:spPr>
          <a:xfrm>
            <a:off x="3109950" y="361950"/>
            <a:ext cx="2924100" cy="3741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SzPts val="1000"/>
              <a:buChar char="●"/>
              <a:defRPr sz="3000">
                <a:solidFill>
                  <a:schemeClr val="dk1"/>
                </a:solidFill>
                <a:latin typeface="Bebas Neue"/>
                <a:ea typeface="Bebas Neue"/>
                <a:cs typeface="Bebas Neue"/>
                <a:sym typeface="Bebas Neue"/>
              </a:defRPr>
            </a:lvl1pPr>
            <a:lvl2pPr lvl="1" rtl="0">
              <a:spcBef>
                <a:spcPts val="0"/>
              </a:spcBef>
              <a:spcAft>
                <a:spcPts val="0"/>
              </a:spcAft>
              <a:buSzPts val="1000"/>
              <a:buChar char="○"/>
              <a:defRPr sz="1000"/>
            </a:lvl2pPr>
            <a:lvl3pPr lvl="2" rtl="0">
              <a:spcBef>
                <a:spcPts val="0"/>
              </a:spcBef>
              <a:spcAft>
                <a:spcPts val="0"/>
              </a:spcAft>
              <a:buSzPts val="1000"/>
              <a:buChar char="■"/>
              <a:defRPr sz="1000"/>
            </a:lvl3pPr>
            <a:lvl4pPr lvl="3" rtl="0">
              <a:spcBef>
                <a:spcPts val="0"/>
              </a:spcBef>
              <a:spcAft>
                <a:spcPts val="0"/>
              </a:spcAft>
              <a:buSzPts val="1000"/>
              <a:buChar char="●"/>
              <a:defRPr sz="1000"/>
            </a:lvl4pPr>
            <a:lvl5pPr lvl="4" rtl="0">
              <a:spcBef>
                <a:spcPts val="0"/>
              </a:spcBef>
              <a:spcAft>
                <a:spcPts val="0"/>
              </a:spcAft>
              <a:buSzPts val="1000"/>
              <a:buChar char="○"/>
              <a:defRPr sz="1000"/>
            </a:lvl5pPr>
            <a:lvl6pPr lvl="5" rtl="0">
              <a:spcBef>
                <a:spcPts val="0"/>
              </a:spcBef>
              <a:spcAft>
                <a:spcPts val="0"/>
              </a:spcAft>
              <a:buSzPts val="1000"/>
              <a:buChar char="■"/>
              <a:defRPr sz="1000"/>
            </a:lvl6pPr>
            <a:lvl7pPr lvl="6" rtl="0">
              <a:spcBef>
                <a:spcPts val="0"/>
              </a:spcBef>
              <a:spcAft>
                <a:spcPts val="0"/>
              </a:spcAft>
              <a:buSzPts val="1000"/>
              <a:buChar char="●"/>
              <a:defRPr sz="1000"/>
            </a:lvl7pPr>
            <a:lvl8pPr lvl="7" rtl="0">
              <a:spcBef>
                <a:spcPts val="0"/>
              </a:spcBef>
              <a:spcAft>
                <a:spcPts val="0"/>
              </a:spcAft>
              <a:buSzPts val="1000"/>
              <a:buChar char="○"/>
              <a:defRPr sz="1000"/>
            </a:lvl8pPr>
            <a:lvl9pPr lvl="8" rtl="0">
              <a:spcBef>
                <a:spcPts val="0"/>
              </a:spcBef>
              <a:spcAft>
                <a:spcPts val="0"/>
              </a:spcAft>
              <a:buSzPts val="1000"/>
              <a:buChar char="■"/>
              <a:defRPr sz="1000"/>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out Logo">
  <p:cSld name="Blank without Logo">
    <p:spTree>
      <p:nvGrpSpPr>
        <p:cNvPr id="571" name="Shape 571"/>
        <p:cNvGrpSpPr/>
        <p:nvPr/>
      </p:nvGrpSpPr>
      <p:grpSpPr>
        <a:xfrm>
          <a:off x="0" y="0"/>
          <a:ext cx="0" cy="0"/>
          <a:chOff x="0" y="0"/>
          <a:chExt cx="0" cy="0"/>
        </a:xfrm>
      </p:grpSpPr>
      <p:sp>
        <p:nvSpPr>
          <p:cNvPr id="572" name="Google Shape;572;p65"/>
          <p:cNvSpPr/>
          <p:nvPr/>
        </p:nvSpPr>
        <p:spPr>
          <a:xfrm>
            <a:off x="8037241" y="4800600"/>
            <a:ext cx="1106700" cy="320700"/>
          </a:xfrm>
          <a:prstGeom prst="rect">
            <a:avLst/>
          </a:prstGeom>
          <a:solidFill>
            <a:schemeClr val="lt1"/>
          </a:solidFill>
          <a:ln>
            <a:noFill/>
          </a:ln>
        </p:spPr>
        <p:txBody>
          <a:bodyPr anchorCtr="0" anchor="ctr" bIns="34275" lIns="68600" spcFirstLastPara="1" rIns="68600"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2">
  <p:cSld name="TITLE_ONLY_2">
    <p:spTree>
      <p:nvGrpSpPr>
        <p:cNvPr id="573" name="Shape 573"/>
        <p:cNvGrpSpPr/>
        <p:nvPr/>
      </p:nvGrpSpPr>
      <p:grpSpPr>
        <a:xfrm>
          <a:off x="0" y="0"/>
          <a:ext cx="0" cy="0"/>
          <a:chOff x="0" y="0"/>
          <a:chExt cx="0" cy="0"/>
        </a:xfrm>
      </p:grpSpPr>
      <p:sp>
        <p:nvSpPr>
          <p:cNvPr id="574" name="Google Shape;574;p66"/>
          <p:cNvSpPr txBox="1"/>
          <p:nvPr>
            <p:ph type="title"/>
          </p:nvPr>
        </p:nvSpPr>
        <p:spPr>
          <a:xfrm>
            <a:off x="311700" y="445025"/>
            <a:ext cx="8520600" cy="572700"/>
          </a:xfrm>
          <a:prstGeom prst="rect">
            <a:avLst/>
          </a:prstGeom>
          <a:noFill/>
          <a:ln>
            <a:noFill/>
          </a:ln>
        </p:spPr>
        <p:txBody>
          <a:bodyPr anchorCtr="0" anchor="ctr" bIns="68575" lIns="68575" spcFirstLastPara="1" rIns="68575" wrap="square" tIns="68575">
            <a:noAutofit/>
          </a:bodyPr>
          <a:lstStyle>
            <a:lvl1pPr lvl="0" rtl="0">
              <a:spcBef>
                <a:spcPts val="0"/>
              </a:spcBef>
              <a:spcAft>
                <a:spcPts val="0"/>
              </a:spcAft>
              <a:buSzPts val="1000"/>
              <a:buChar char="●"/>
              <a:defRPr sz="1000"/>
            </a:lvl1pPr>
            <a:lvl2pPr lvl="1" rtl="0">
              <a:spcBef>
                <a:spcPts val="0"/>
              </a:spcBef>
              <a:spcAft>
                <a:spcPts val="0"/>
              </a:spcAft>
              <a:buSzPts val="1000"/>
              <a:buChar char="○"/>
              <a:defRPr sz="1000"/>
            </a:lvl2pPr>
            <a:lvl3pPr lvl="2" rtl="0">
              <a:spcBef>
                <a:spcPts val="0"/>
              </a:spcBef>
              <a:spcAft>
                <a:spcPts val="0"/>
              </a:spcAft>
              <a:buSzPts val="1000"/>
              <a:buChar char="■"/>
              <a:defRPr sz="1000"/>
            </a:lvl3pPr>
            <a:lvl4pPr lvl="3" rtl="0">
              <a:spcBef>
                <a:spcPts val="0"/>
              </a:spcBef>
              <a:spcAft>
                <a:spcPts val="0"/>
              </a:spcAft>
              <a:buSzPts val="1000"/>
              <a:buChar char="●"/>
              <a:defRPr sz="1000"/>
            </a:lvl4pPr>
            <a:lvl5pPr lvl="4" rtl="0">
              <a:spcBef>
                <a:spcPts val="0"/>
              </a:spcBef>
              <a:spcAft>
                <a:spcPts val="0"/>
              </a:spcAft>
              <a:buSzPts val="1000"/>
              <a:buChar char="○"/>
              <a:defRPr sz="1000"/>
            </a:lvl5pPr>
            <a:lvl6pPr lvl="5" rtl="0">
              <a:spcBef>
                <a:spcPts val="0"/>
              </a:spcBef>
              <a:spcAft>
                <a:spcPts val="0"/>
              </a:spcAft>
              <a:buSzPts val="1000"/>
              <a:buChar char="■"/>
              <a:defRPr sz="1000"/>
            </a:lvl6pPr>
            <a:lvl7pPr lvl="6" rtl="0">
              <a:spcBef>
                <a:spcPts val="0"/>
              </a:spcBef>
              <a:spcAft>
                <a:spcPts val="0"/>
              </a:spcAft>
              <a:buSzPts val="1000"/>
              <a:buChar char="●"/>
              <a:defRPr sz="1000"/>
            </a:lvl7pPr>
            <a:lvl8pPr lvl="7" rtl="0">
              <a:spcBef>
                <a:spcPts val="0"/>
              </a:spcBef>
              <a:spcAft>
                <a:spcPts val="0"/>
              </a:spcAft>
              <a:buSzPts val="1000"/>
              <a:buChar char="○"/>
              <a:defRPr sz="1000"/>
            </a:lvl8pPr>
            <a:lvl9pPr lvl="8" rtl="0">
              <a:spcBef>
                <a:spcPts val="0"/>
              </a:spcBef>
              <a:spcAft>
                <a:spcPts val="0"/>
              </a:spcAft>
              <a:buSzPts val="1000"/>
              <a:buChar char="■"/>
              <a:defRPr sz="1000"/>
            </a:lvl9pPr>
          </a:lstStyle>
          <a:p/>
        </p:txBody>
      </p:sp>
      <p:sp>
        <p:nvSpPr>
          <p:cNvPr id="575" name="Google Shape;575;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in corner">
  <p:cSld name="ONE_COLUMN_TEXT_1_1_1_3">
    <p:spTree>
      <p:nvGrpSpPr>
        <p:cNvPr id="576" name="Shape 576"/>
        <p:cNvGrpSpPr/>
        <p:nvPr/>
      </p:nvGrpSpPr>
      <p:grpSpPr>
        <a:xfrm>
          <a:off x="0" y="0"/>
          <a:ext cx="0" cy="0"/>
          <a:chOff x="0" y="0"/>
          <a:chExt cx="0" cy="0"/>
        </a:xfrm>
      </p:grpSpPr>
      <p:pic>
        <p:nvPicPr>
          <p:cNvPr id="577" name="Google Shape;577;p67"/>
          <p:cNvPicPr preferRelativeResize="0"/>
          <p:nvPr/>
        </p:nvPicPr>
        <p:blipFill>
          <a:blip r:embed="rId2">
            <a:alphaModFix/>
          </a:blip>
          <a:stretch>
            <a:fillRect/>
          </a:stretch>
        </p:blipFill>
        <p:spPr>
          <a:xfrm>
            <a:off x="8015379" y="4756744"/>
            <a:ext cx="845016" cy="11754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578" name="Shape 578"/>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1">
  <p:cSld name="ONE_COLUMN_TEXT_1_1_1_1_1_1">
    <p:spTree>
      <p:nvGrpSpPr>
        <p:cNvPr id="579" name="Shape 579"/>
        <p:cNvGrpSpPr/>
        <p:nvPr/>
      </p:nvGrpSpPr>
      <p:grpSpPr>
        <a:xfrm>
          <a:off x="0" y="0"/>
          <a:ext cx="0" cy="0"/>
          <a:chOff x="0" y="0"/>
          <a:chExt cx="0" cy="0"/>
        </a:xfrm>
      </p:grpSpPr>
      <p:sp>
        <p:nvSpPr>
          <p:cNvPr id="580" name="Google Shape;580;p69"/>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581" name="Google Shape;581;p69"/>
          <p:cNvSpPr txBox="1"/>
          <p:nvPr>
            <p:ph idx="1" type="body"/>
          </p:nvPr>
        </p:nvSpPr>
        <p:spPr>
          <a:xfrm>
            <a:off x="551964" y="1468031"/>
            <a:ext cx="6579000" cy="3144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582" name="Google Shape;582;p69"/>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ONE_COLUMN_TEXT_1_1">
    <p:spTree>
      <p:nvGrpSpPr>
        <p:cNvPr id="584" name="Shape 584"/>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logo">
  <p:cSld name="ONE_COLUMN_TEXT_1_1_1">
    <p:spTree>
      <p:nvGrpSpPr>
        <p:cNvPr id="585" name="Shape 585"/>
        <p:cNvGrpSpPr/>
        <p:nvPr/>
      </p:nvGrpSpPr>
      <p:grpSpPr>
        <a:xfrm>
          <a:off x="0" y="0"/>
          <a:ext cx="0" cy="0"/>
          <a:chOff x="0" y="0"/>
          <a:chExt cx="0" cy="0"/>
        </a:xfrm>
      </p:grpSpPr>
      <p:pic>
        <p:nvPicPr>
          <p:cNvPr id="586" name="Google Shape;586;p72"/>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p:cSld name="ONE_COLUMN_TEXT_1_1_1_1">
    <p:spTree>
      <p:nvGrpSpPr>
        <p:cNvPr id="587" name="Shape 587"/>
        <p:cNvGrpSpPr/>
        <p:nvPr/>
      </p:nvGrpSpPr>
      <p:grpSpPr>
        <a:xfrm>
          <a:off x="0" y="0"/>
          <a:ext cx="0" cy="0"/>
          <a:chOff x="0" y="0"/>
          <a:chExt cx="0" cy="0"/>
        </a:xfrm>
      </p:grpSpPr>
      <p:sp>
        <p:nvSpPr>
          <p:cNvPr id="588" name="Google Shape;588;p73"/>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589" name="Google Shape;589;p73"/>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590" name="Google Shape;590;p73"/>
          <p:cNvSpPr txBox="1"/>
          <p:nvPr>
            <p:ph idx="1" type="body"/>
          </p:nvPr>
        </p:nvSpPr>
        <p:spPr>
          <a:xfrm>
            <a:off x="551963" y="1739331"/>
            <a:ext cx="65790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591" name="Google Shape;591;p73"/>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amp; Image - light">
  <p:cSld name="ONE_COLUMN_TEXT_1_1_1_1_4">
    <p:spTree>
      <p:nvGrpSpPr>
        <p:cNvPr id="592" name="Shape 592"/>
        <p:cNvGrpSpPr/>
        <p:nvPr/>
      </p:nvGrpSpPr>
      <p:grpSpPr>
        <a:xfrm>
          <a:off x="0" y="0"/>
          <a:ext cx="0" cy="0"/>
          <a:chOff x="0" y="0"/>
          <a:chExt cx="0" cy="0"/>
        </a:xfrm>
      </p:grpSpPr>
      <p:sp>
        <p:nvSpPr>
          <p:cNvPr id="593" name="Google Shape;593;p74"/>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594" name="Google Shape;594;p74"/>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600"/>
              <a:buNone/>
              <a:defRPr sz="1600">
                <a:solidFill>
                  <a:schemeClr val="accent1"/>
                </a:solidFill>
              </a:defRPr>
            </a:lvl2pPr>
            <a:lvl3pPr lvl="2" rtl="0">
              <a:lnSpc>
                <a:spcPct val="100000"/>
              </a:lnSpc>
              <a:spcBef>
                <a:spcPts val="0"/>
              </a:spcBef>
              <a:spcAft>
                <a:spcPts val="0"/>
              </a:spcAft>
              <a:buClr>
                <a:schemeClr val="accent1"/>
              </a:buClr>
              <a:buSzPts val="1600"/>
              <a:buNone/>
              <a:defRPr sz="1600">
                <a:solidFill>
                  <a:schemeClr val="accent1"/>
                </a:solidFill>
              </a:defRPr>
            </a:lvl3pPr>
            <a:lvl4pPr lvl="3" rtl="0">
              <a:lnSpc>
                <a:spcPct val="100000"/>
              </a:lnSpc>
              <a:spcBef>
                <a:spcPts val="0"/>
              </a:spcBef>
              <a:spcAft>
                <a:spcPts val="0"/>
              </a:spcAft>
              <a:buClr>
                <a:schemeClr val="accent1"/>
              </a:buClr>
              <a:buSzPts val="1600"/>
              <a:buNone/>
              <a:defRPr sz="1600">
                <a:solidFill>
                  <a:schemeClr val="accent1"/>
                </a:solidFill>
              </a:defRPr>
            </a:lvl4pPr>
            <a:lvl5pPr lvl="4" rtl="0">
              <a:lnSpc>
                <a:spcPct val="100000"/>
              </a:lnSpc>
              <a:spcBef>
                <a:spcPts val="0"/>
              </a:spcBef>
              <a:spcAft>
                <a:spcPts val="0"/>
              </a:spcAft>
              <a:buClr>
                <a:schemeClr val="accent1"/>
              </a:buClr>
              <a:buSzPts val="1600"/>
              <a:buNone/>
              <a:defRPr sz="1600">
                <a:solidFill>
                  <a:schemeClr val="accent1"/>
                </a:solidFill>
              </a:defRPr>
            </a:lvl5pPr>
            <a:lvl6pPr lvl="5" rtl="0">
              <a:lnSpc>
                <a:spcPct val="100000"/>
              </a:lnSpc>
              <a:spcBef>
                <a:spcPts val="0"/>
              </a:spcBef>
              <a:spcAft>
                <a:spcPts val="0"/>
              </a:spcAft>
              <a:buClr>
                <a:schemeClr val="accent1"/>
              </a:buClr>
              <a:buSzPts val="1600"/>
              <a:buNone/>
              <a:defRPr sz="1600">
                <a:solidFill>
                  <a:schemeClr val="accent1"/>
                </a:solidFill>
              </a:defRPr>
            </a:lvl6pPr>
            <a:lvl7pPr lvl="6" rtl="0">
              <a:lnSpc>
                <a:spcPct val="100000"/>
              </a:lnSpc>
              <a:spcBef>
                <a:spcPts val="0"/>
              </a:spcBef>
              <a:spcAft>
                <a:spcPts val="0"/>
              </a:spcAft>
              <a:buClr>
                <a:schemeClr val="accent1"/>
              </a:buClr>
              <a:buSzPts val="1600"/>
              <a:buNone/>
              <a:defRPr sz="1600">
                <a:solidFill>
                  <a:schemeClr val="accent1"/>
                </a:solidFill>
              </a:defRPr>
            </a:lvl7pPr>
            <a:lvl8pPr lvl="7" rtl="0">
              <a:lnSpc>
                <a:spcPct val="100000"/>
              </a:lnSpc>
              <a:spcBef>
                <a:spcPts val="0"/>
              </a:spcBef>
              <a:spcAft>
                <a:spcPts val="0"/>
              </a:spcAft>
              <a:buClr>
                <a:schemeClr val="accent1"/>
              </a:buClr>
              <a:buSzPts val="1600"/>
              <a:buNone/>
              <a:defRPr sz="1600">
                <a:solidFill>
                  <a:schemeClr val="accent1"/>
                </a:solidFill>
              </a:defRPr>
            </a:lvl8pPr>
            <a:lvl9pPr lvl="8" rtl="0">
              <a:lnSpc>
                <a:spcPct val="100000"/>
              </a:lnSpc>
              <a:spcBef>
                <a:spcPts val="0"/>
              </a:spcBef>
              <a:spcAft>
                <a:spcPts val="0"/>
              </a:spcAft>
              <a:buClr>
                <a:schemeClr val="accent1"/>
              </a:buClr>
              <a:buSzPts val="1600"/>
              <a:buNone/>
              <a:defRPr sz="1600">
                <a:solidFill>
                  <a:schemeClr val="accent1"/>
                </a:solidFill>
              </a:defRPr>
            </a:lvl9pPr>
          </a:lstStyle>
          <a:p/>
        </p:txBody>
      </p:sp>
      <p:sp>
        <p:nvSpPr>
          <p:cNvPr id="595" name="Google Shape;595;p74"/>
          <p:cNvSpPr txBox="1"/>
          <p:nvPr>
            <p:ph idx="1" type="body"/>
          </p:nvPr>
        </p:nvSpPr>
        <p:spPr>
          <a:xfrm>
            <a:off x="551964" y="1739325"/>
            <a:ext cx="36996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596" name="Google Shape;596;p74"/>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597" name="Google Shape;597;p74"/>
          <p:cNvPicPr preferRelativeResize="0"/>
          <p:nvPr/>
        </p:nvPicPr>
        <p:blipFill rotWithShape="1">
          <a:blip r:embed="rId3">
            <a:alphaModFix/>
          </a:blip>
          <a:srcRect b="0" l="12702" r="12709" t="0"/>
          <a:stretch/>
        </p:blipFill>
        <p:spPr>
          <a:xfrm>
            <a:off x="5339399" y="1739325"/>
            <a:ext cx="3057956" cy="2538526"/>
          </a:xfrm>
          <a:prstGeom prst="rect">
            <a:avLst/>
          </a:prstGeom>
          <a:noFill/>
          <a:ln>
            <a:noFill/>
          </a:ln>
        </p:spPr>
      </p:pic>
      <p:pic>
        <p:nvPicPr>
          <p:cNvPr id="598" name="Google Shape;598;p74"/>
          <p:cNvPicPr preferRelativeResize="0"/>
          <p:nvPr/>
        </p:nvPicPr>
        <p:blipFill>
          <a:blip r:embed="rId4">
            <a:alphaModFix/>
          </a:blip>
          <a:stretch>
            <a:fillRect/>
          </a:stretch>
        </p:blipFill>
        <p:spPr>
          <a:xfrm>
            <a:off x="5242602" y="1582922"/>
            <a:ext cx="3057955" cy="2583486"/>
          </a:xfrm>
          <a:prstGeom prst="rect">
            <a:avLst/>
          </a:prstGeom>
          <a:noFill/>
          <a:ln>
            <a:noFill/>
          </a:ln>
        </p:spPr>
      </p:pic>
      <p:sp>
        <p:nvSpPr>
          <p:cNvPr id="599" name="Google Shape;599;p74"/>
          <p:cNvSpPr/>
          <p:nvPr>
            <p:ph idx="3" type="pic"/>
          </p:nvPr>
        </p:nvSpPr>
        <p:spPr>
          <a:xfrm>
            <a:off x="5240053" y="1571250"/>
            <a:ext cx="3057900" cy="26070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amp; Image - dark">
  <p:cSld name="ONE_COLUMN_TEXT_1_1_1_1_4_3">
    <p:spTree>
      <p:nvGrpSpPr>
        <p:cNvPr id="600" name="Shape 600"/>
        <p:cNvGrpSpPr/>
        <p:nvPr/>
      </p:nvGrpSpPr>
      <p:grpSpPr>
        <a:xfrm>
          <a:off x="0" y="0"/>
          <a:ext cx="0" cy="0"/>
          <a:chOff x="0" y="0"/>
          <a:chExt cx="0" cy="0"/>
        </a:xfrm>
      </p:grpSpPr>
      <p:pic>
        <p:nvPicPr>
          <p:cNvPr id="601" name="Google Shape;601;p75"/>
          <p:cNvPicPr preferRelativeResize="0"/>
          <p:nvPr/>
        </p:nvPicPr>
        <p:blipFill rotWithShape="1">
          <a:blip r:embed="rId2">
            <a:alphaModFix/>
          </a:blip>
          <a:srcRect b="0" l="12702" r="12709" t="0"/>
          <a:stretch/>
        </p:blipFill>
        <p:spPr>
          <a:xfrm>
            <a:off x="5339407" y="1739323"/>
            <a:ext cx="3057961" cy="2538526"/>
          </a:xfrm>
          <a:prstGeom prst="rect">
            <a:avLst/>
          </a:prstGeom>
          <a:noFill/>
          <a:ln>
            <a:noFill/>
          </a:ln>
        </p:spPr>
      </p:pic>
      <p:sp>
        <p:nvSpPr>
          <p:cNvPr id="602" name="Google Shape;602;p75"/>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03" name="Google Shape;603;p75"/>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None/>
              <a:defRPr sz="1500">
                <a:solidFill>
                  <a:schemeClr val="accent1"/>
                </a:solidFill>
              </a:defRPr>
            </a:lvl2pPr>
            <a:lvl3pPr lvl="2" rtl="0">
              <a:lnSpc>
                <a:spcPct val="100000"/>
              </a:lnSpc>
              <a:spcBef>
                <a:spcPts val="0"/>
              </a:spcBef>
              <a:spcAft>
                <a:spcPts val="0"/>
              </a:spcAft>
              <a:buClr>
                <a:schemeClr val="accent1"/>
              </a:buClr>
              <a:buSzPts val="1500"/>
              <a:buNone/>
              <a:defRPr sz="1500">
                <a:solidFill>
                  <a:schemeClr val="accent1"/>
                </a:solidFill>
              </a:defRPr>
            </a:lvl3pPr>
            <a:lvl4pPr lvl="3" rtl="0">
              <a:lnSpc>
                <a:spcPct val="100000"/>
              </a:lnSpc>
              <a:spcBef>
                <a:spcPts val="0"/>
              </a:spcBef>
              <a:spcAft>
                <a:spcPts val="0"/>
              </a:spcAft>
              <a:buClr>
                <a:schemeClr val="accent1"/>
              </a:buClr>
              <a:buSzPts val="1500"/>
              <a:buNone/>
              <a:defRPr sz="1500">
                <a:solidFill>
                  <a:schemeClr val="accent1"/>
                </a:solidFill>
              </a:defRPr>
            </a:lvl4pPr>
            <a:lvl5pPr lvl="4" rtl="0">
              <a:lnSpc>
                <a:spcPct val="100000"/>
              </a:lnSpc>
              <a:spcBef>
                <a:spcPts val="0"/>
              </a:spcBef>
              <a:spcAft>
                <a:spcPts val="0"/>
              </a:spcAft>
              <a:buClr>
                <a:schemeClr val="accent1"/>
              </a:buClr>
              <a:buSzPts val="1500"/>
              <a:buNone/>
              <a:defRPr sz="1500">
                <a:solidFill>
                  <a:schemeClr val="accent1"/>
                </a:solidFill>
              </a:defRPr>
            </a:lvl5pPr>
            <a:lvl6pPr lvl="5" rtl="0">
              <a:lnSpc>
                <a:spcPct val="100000"/>
              </a:lnSpc>
              <a:spcBef>
                <a:spcPts val="0"/>
              </a:spcBef>
              <a:spcAft>
                <a:spcPts val="0"/>
              </a:spcAft>
              <a:buClr>
                <a:schemeClr val="accent1"/>
              </a:buClr>
              <a:buSzPts val="1500"/>
              <a:buNone/>
              <a:defRPr sz="1500">
                <a:solidFill>
                  <a:schemeClr val="accent1"/>
                </a:solidFill>
              </a:defRPr>
            </a:lvl6pPr>
            <a:lvl7pPr lvl="6" rtl="0">
              <a:lnSpc>
                <a:spcPct val="100000"/>
              </a:lnSpc>
              <a:spcBef>
                <a:spcPts val="0"/>
              </a:spcBef>
              <a:spcAft>
                <a:spcPts val="0"/>
              </a:spcAft>
              <a:buClr>
                <a:schemeClr val="accent1"/>
              </a:buClr>
              <a:buSzPts val="1500"/>
              <a:buNone/>
              <a:defRPr sz="1500">
                <a:solidFill>
                  <a:schemeClr val="accent1"/>
                </a:solidFill>
              </a:defRPr>
            </a:lvl7pPr>
            <a:lvl8pPr lvl="7" rtl="0">
              <a:lnSpc>
                <a:spcPct val="100000"/>
              </a:lnSpc>
              <a:spcBef>
                <a:spcPts val="0"/>
              </a:spcBef>
              <a:spcAft>
                <a:spcPts val="0"/>
              </a:spcAft>
              <a:buClr>
                <a:schemeClr val="accent1"/>
              </a:buClr>
              <a:buSzPts val="1500"/>
              <a:buNone/>
              <a:defRPr sz="1500">
                <a:solidFill>
                  <a:schemeClr val="accent1"/>
                </a:solidFill>
              </a:defRPr>
            </a:lvl8pPr>
            <a:lvl9pPr lvl="8" rtl="0">
              <a:lnSpc>
                <a:spcPct val="100000"/>
              </a:lnSpc>
              <a:spcBef>
                <a:spcPts val="0"/>
              </a:spcBef>
              <a:spcAft>
                <a:spcPts val="0"/>
              </a:spcAft>
              <a:buClr>
                <a:schemeClr val="accent1"/>
              </a:buClr>
              <a:buSzPts val="1500"/>
              <a:buNone/>
              <a:defRPr sz="1500">
                <a:solidFill>
                  <a:schemeClr val="accent1"/>
                </a:solidFill>
              </a:defRPr>
            </a:lvl9pPr>
          </a:lstStyle>
          <a:p/>
        </p:txBody>
      </p:sp>
      <p:sp>
        <p:nvSpPr>
          <p:cNvPr id="604" name="Google Shape;604;p75"/>
          <p:cNvSpPr txBox="1"/>
          <p:nvPr>
            <p:ph idx="1" type="body"/>
          </p:nvPr>
        </p:nvSpPr>
        <p:spPr>
          <a:xfrm>
            <a:off x="551964" y="1739325"/>
            <a:ext cx="36996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05" name="Google Shape;605;p75"/>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606" name="Google Shape;606;p75"/>
          <p:cNvSpPr/>
          <p:nvPr>
            <p:ph idx="3" type="pic"/>
          </p:nvPr>
        </p:nvSpPr>
        <p:spPr>
          <a:xfrm>
            <a:off x="5240053" y="1571250"/>
            <a:ext cx="3057900" cy="2607000"/>
          </a:xfrm>
          <a:prstGeom prst="rect">
            <a:avLst/>
          </a:prstGeom>
          <a:noFill/>
          <a:ln>
            <a:noFill/>
          </a:ln>
        </p:spPr>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Left">
  <p:cSld name="ONE_COLUMN_TEXT_1_1_1_1_4_2">
    <p:spTree>
      <p:nvGrpSpPr>
        <p:cNvPr id="607" name="Shape 607"/>
        <p:cNvGrpSpPr/>
        <p:nvPr/>
      </p:nvGrpSpPr>
      <p:grpSpPr>
        <a:xfrm>
          <a:off x="0" y="0"/>
          <a:ext cx="0" cy="0"/>
          <a:chOff x="0" y="0"/>
          <a:chExt cx="0" cy="0"/>
        </a:xfrm>
      </p:grpSpPr>
      <p:sp>
        <p:nvSpPr>
          <p:cNvPr id="608" name="Google Shape;608;p76"/>
          <p:cNvSpPr txBox="1"/>
          <p:nvPr>
            <p:ph type="title"/>
          </p:nvPr>
        </p:nvSpPr>
        <p:spPr>
          <a:xfrm>
            <a:off x="3925732" y="569756"/>
            <a:ext cx="4049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09" name="Google Shape;609;p76"/>
          <p:cNvSpPr txBox="1"/>
          <p:nvPr>
            <p:ph idx="2" type="title"/>
          </p:nvPr>
        </p:nvSpPr>
        <p:spPr>
          <a:xfrm>
            <a:off x="3925732" y="1061831"/>
            <a:ext cx="4049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2pPr>
            <a:lvl3pPr lvl="2"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3pPr>
            <a:lvl4pPr lvl="3"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4pPr>
            <a:lvl5pPr lvl="4"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5pPr>
            <a:lvl6pPr lvl="5"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6pPr>
            <a:lvl7pPr lvl="6"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7pPr>
            <a:lvl8pPr lvl="7"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8pPr>
            <a:lvl9pPr lvl="8"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9pPr>
          </a:lstStyle>
          <a:p/>
        </p:txBody>
      </p:sp>
      <p:sp>
        <p:nvSpPr>
          <p:cNvPr id="610" name="Google Shape;610;p76"/>
          <p:cNvSpPr txBox="1"/>
          <p:nvPr>
            <p:ph idx="1" type="body"/>
          </p:nvPr>
        </p:nvSpPr>
        <p:spPr>
          <a:xfrm>
            <a:off x="3925732" y="1739325"/>
            <a:ext cx="40491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11" name="Google Shape;611;p76"/>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612" name="Google Shape;612;p76"/>
          <p:cNvSpPr/>
          <p:nvPr>
            <p:ph idx="3" type="pic"/>
          </p:nvPr>
        </p:nvSpPr>
        <p:spPr>
          <a:xfrm>
            <a:off x="-7612" y="-15225"/>
            <a:ext cx="3492000" cy="5158800"/>
          </a:xfrm>
          <a:prstGeom prst="rect">
            <a:avLst/>
          </a:prstGeom>
          <a:noFill/>
          <a:ln>
            <a:noFill/>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Right">
  <p:cSld name="ONE_COLUMN_TEXT_1_1_1_1_4_2_1">
    <p:spTree>
      <p:nvGrpSpPr>
        <p:cNvPr id="613" name="Shape 613"/>
        <p:cNvGrpSpPr/>
        <p:nvPr/>
      </p:nvGrpSpPr>
      <p:grpSpPr>
        <a:xfrm>
          <a:off x="0" y="0"/>
          <a:ext cx="0" cy="0"/>
          <a:chOff x="0" y="0"/>
          <a:chExt cx="0" cy="0"/>
        </a:xfrm>
      </p:grpSpPr>
      <p:sp>
        <p:nvSpPr>
          <p:cNvPr id="614" name="Google Shape;614;p77"/>
          <p:cNvSpPr txBox="1"/>
          <p:nvPr>
            <p:ph type="title"/>
          </p:nvPr>
        </p:nvSpPr>
        <p:spPr>
          <a:xfrm>
            <a:off x="551961" y="569756"/>
            <a:ext cx="38712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15" name="Google Shape;615;p77"/>
          <p:cNvSpPr txBox="1"/>
          <p:nvPr>
            <p:ph idx="2" type="title"/>
          </p:nvPr>
        </p:nvSpPr>
        <p:spPr>
          <a:xfrm>
            <a:off x="551964" y="1061831"/>
            <a:ext cx="38712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2pPr>
            <a:lvl3pPr lvl="2"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3pPr>
            <a:lvl4pPr lvl="3"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4pPr>
            <a:lvl5pPr lvl="4"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5pPr>
            <a:lvl6pPr lvl="5"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6pPr>
            <a:lvl7pPr lvl="6"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7pPr>
            <a:lvl8pPr lvl="7"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8pPr>
            <a:lvl9pPr lvl="8"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9pPr>
          </a:lstStyle>
          <a:p/>
        </p:txBody>
      </p:sp>
      <p:sp>
        <p:nvSpPr>
          <p:cNvPr id="616" name="Google Shape;616;p77"/>
          <p:cNvSpPr txBox="1"/>
          <p:nvPr>
            <p:ph idx="1" type="body"/>
          </p:nvPr>
        </p:nvSpPr>
        <p:spPr>
          <a:xfrm>
            <a:off x="551964" y="1739325"/>
            <a:ext cx="38712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
        <p:nvSpPr>
          <p:cNvPr id="617" name="Google Shape;617;p77"/>
          <p:cNvSpPr/>
          <p:nvPr>
            <p:ph idx="3" type="pic"/>
          </p:nvPr>
        </p:nvSpPr>
        <p:spPr>
          <a:xfrm>
            <a:off x="5651894" y="-15225"/>
            <a:ext cx="3492000" cy="5158800"/>
          </a:xfrm>
          <a:prstGeom prst="rect">
            <a:avLst/>
          </a:prstGeom>
          <a:noFill/>
          <a:ln>
            <a:noFill/>
          </a:ln>
        </p:spPr>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amp; Image">
  <p:cSld name="ONE_COLUMN_TEXT_1_1_1_1_4_1_1">
    <p:spTree>
      <p:nvGrpSpPr>
        <p:cNvPr id="618" name="Shape 618"/>
        <p:cNvGrpSpPr/>
        <p:nvPr/>
      </p:nvGrpSpPr>
      <p:grpSpPr>
        <a:xfrm>
          <a:off x="0" y="0"/>
          <a:ext cx="0" cy="0"/>
          <a:chOff x="0" y="0"/>
          <a:chExt cx="0" cy="0"/>
        </a:xfrm>
      </p:grpSpPr>
      <p:sp>
        <p:nvSpPr>
          <p:cNvPr id="619" name="Google Shape;619;p78"/>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20" name="Google Shape;620;p78"/>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2pPr>
            <a:lvl3pPr lvl="2"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3pPr>
            <a:lvl4pPr lvl="3"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4pPr>
            <a:lvl5pPr lvl="4"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5pPr>
            <a:lvl6pPr lvl="5"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6pPr>
            <a:lvl7pPr lvl="6"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7pPr>
            <a:lvl8pPr lvl="7"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8pPr>
            <a:lvl9pPr lvl="8"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9pPr>
          </a:lstStyle>
          <a:p/>
        </p:txBody>
      </p:sp>
      <p:sp>
        <p:nvSpPr>
          <p:cNvPr id="621" name="Google Shape;621;p78"/>
          <p:cNvSpPr txBox="1"/>
          <p:nvPr>
            <p:ph idx="1" type="body"/>
          </p:nvPr>
        </p:nvSpPr>
        <p:spPr>
          <a:xfrm>
            <a:off x="551964" y="1739325"/>
            <a:ext cx="36996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22" name="Google Shape;622;p78"/>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623" name="Google Shape;623;p78"/>
          <p:cNvPicPr preferRelativeResize="0"/>
          <p:nvPr/>
        </p:nvPicPr>
        <p:blipFill>
          <a:blip r:embed="rId3">
            <a:alphaModFix/>
          </a:blip>
          <a:stretch>
            <a:fillRect/>
          </a:stretch>
        </p:blipFill>
        <p:spPr>
          <a:xfrm>
            <a:off x="5075276" y="1739325"/>
            <a:ext cx="3322099" cy="2132326"/>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Text">
  <p:cSld name="ONE_COLUMN_TEXT_1_1_1_1_3">
    <p:spTree>
      <p:nvGrpSpPr>
        <p:cNvPr id="624" name="Shape 624"/>
        <p:cNvGrpSpPr/>
        <p:nvPr/>
      </p:nvGrpSpPr>
      <p:grpSpPr>
        <a:xfrm>
          <a:off x="0" y="0"/>
          <a:ext cx="0" cy="0"/>
          <a:chOff x="0" y="0"/>
          <a:chExt cx="0" cy="0"/>
        </a:xfrm>
      </p:grpSpPr>
      <p:sp>
        <p:nvSpPr>
          <p:cNvPr id="625" name="Google Shape;625;p79"/>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26" name="Google Shape;626;p79"/>
          <p:cNvSpPr txBox="1"/>
          <p:nvPr>
            <p:ph idx="2" type="title"/>
          </p:nvPr>
        </p:nvSpPr>
        <p:spPr>
          <a:xfrm>
            <a:off x="551957" y="1061839"/>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2pPr>
            <a:lvl3pPr lvl="2"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3pPr>
            <a:lvl4pPr lvl="3"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4pPr>
            <a:lvl5pPr lvl="4"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5pPr>
            <a:lvl6pPr lvl="5"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6pPr>
            <a:lvl7pPr lvl="6"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7pPr>
            <a:lvl8pPr lvl="7"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8pPr>
            <a:lvl9pPr lvl="8"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9pPr>
          </a:lstStyle>
          <a:p/>
        </p:txBody>
      </p:sp>
      <p:sp>
        <p:nvSpPr>
          <p:cNvPr id="627" name="Google Shape;627;p79"/>
          <p:cNvSpPr txBox="1"/>
          <p:nvPr>
            <p:ph idx="1" type="body"/>
          </p:nvPr>
        </p:nvSpPr>
        <p:spPr>
          <a:xfrm>
            <a:off x="551964" y="1739325"/>
            <a:ext cx="38712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28" name="Google Shape;628;p79"/>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629" name="Google Shape;629;p79"/>
          <p:cNvSpPr txBox="1"/>
          <p:nvPr>
            <p:ph idx="3" type="body"/>
          </p:nvPr>
        </p:nvSpPr>
        <p:spPr>
          <a:xfrm>
            <a:off x="4720335" y="1739325"/>
            <a:ext cx="38712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amp; Browser Window">
  <p:cSld name="ONE_COLUMN_TEXT_1_1_1_1_3_1">
    <p:spTree>
      <p:nvGrpSpPr>
        <p:cNvPr id="630" name="Shape 630"/>
        <p:cNvGrpSpPr/>
        <p:nvPr/>
      </p:nvGrpSpPr>
      <p:grpSpPr>
        <a:xfrm>
          <a:off x="0" y="0"/>
          <a:ext cx="0" cy="0"/>
          <a:chOff x="0" y="0"/>
          <a:chExt cx="0" cy="0"/>
        </a:xfrm>
      </p:grpSpPr>
      <p:sp>
        <p:nvSpPr>
          <p:cNvPr id="631" name="Google Shape;631;p80"/>
          <p:cNvSpPr/>
          <p:nvPr/>
        </p:nvSpPr>
        <p:spPr>
          <a:xfrm>
            <a:off x="5337000" y="0"/>
            <a:ext cx="3807000" cy="5143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2" name="Google Shape;632;p80"/>
          <p:cNvSpPr txBox="1"/>
          <p:nvPr>
            <p:ph type="title"/>
          </p:nvPr>
        </p:nvSpPr>
        <p:spPr>
          <a:xfrm>
            <a:off x="551964" y="569756"/>
            <a:ext cx="3476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33" name="Google Shape;633;p80"/>
          <p:cNvSpPr txBox="1"/>
          <p:nvPr>
            <p:ph idx="2" type="title"/>
          </p:nvPr>
        </p:nvSpPr>
        <p:spPr>
          <a:xfrm>
            <a:off x="551964" y="1061831"/>
            <a:ext cx="3476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2pPr>
            <a:lvl3pPr lvl="2"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3pPr>
            <a:lvl4pPr lvl="3"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4pPr>
            <a:lvl5pPr lvl="4"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5pPr>
            <a:lvl6pPr lvl="5"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6pPr>
            <a:lvl7pPr lvl="6"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7pPr>
            <a:lvl8pPr lvl="7"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8pPr>
            <a:lvl9pPr lvl="8"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9pPr>
          </a:lstStyle>
          <a:p/>
        </p:txBody>
      </p:sp>
      <p:sp>
        <p:nvSpPr>
          <p:cNvPr id="634" name="Google Shape;634;p80"/>
          <p:cNvSpPr txBox="1"/>
          <p:nvPr>
            <p:ph idx="1" type="body"/>
          </p:nvPr>
        </p:nvSpPr>
        <p:spPr>
          <a:xfrm>
            <a:off x="551964" y="1739325"/>
            <a:ext cx="34761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35" name="Google Shape;635;p80"/>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Text (With Icon)">
  <p:cSld name="ONE_COLUMN_TEXT_1_1_1_1_2">
    <p:spTree>
      <p:nvGrpSpPr>
        <p:cNvPr id="636" name="Shape 636"/>
        <p:cNvGrpSpPr/>
        <p:nvPr/>
      </p:nvGrpSpPr>
      <p:grpSpPr>
        <a:xfrm>
          <a:off x="0" y="0"/>
          <a:ext cx="0" cy="0"/>
          <a:chOff x="0" y="0"/>
          <a:chExt cx="0" cy="0"/>
        </a:xfrm>
      </p:grpSpPr>
      <p:sp>
        <p:nvSpPr>
          <p:cNvPr id="637" name="Google Shape;637;p81"/>
          <p:cNvSpPr txBox="1"/>
          <p:nvPr>
            <p:ph type="title"/>
          </p:nvPr>
        </p:nvSpPr>
        <p:spPr>
          <a:xfrm>
            <a:off x="1180552" y="569756"/>
            <a:ext cx="6680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38" name="Google Shape;638;p81"/>
          <p:cNvSpPr txBox="1"/>
          <p:nvPr>
            <p:ph idx="2" type="title"/>
          </p:nvPr>
        </p:nvSpPr>
        <p:spPr>
          <a:xfrm>
            <a:off x="1180552" y="1061831"/>
            <a:ext cx="66801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500"/>
              <a:buFont typeface="Nunito Sans SemiBold"/>
              <a:buNone/>
              <a:defRPr sz="1500">
                <a:solidFill>
                  <a:schemeClr val="accent1"/>
                </a:solidFill>
                <a:latin typeface="Nunito Sans SemiBold"/>
                <a:ea typeface="Nunito Sans SemiBold"/>
                <a:cs typeface="Nunito Sans SemiBold"/>
                <a:sym typeface="Nunito Sans SemiBold"/>
              </a:defRPr>
            </a:lvl1pPr>
            <a:lvl2pPr lvl="1"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2pPr>
            <a:lvl3pPr lvl="2"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3pPr>
            <a:lvl4pPr lvl="3"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4pPr>
            <a:lvl5pPr lvl="4"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5pPr>
            <a:lvl6pPr lvl="5"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6pPr>
            <a:lvl7pPr lvl="6"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7pPr>
            <a:lvl8pPr lvl="7"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8pPr>
            <a:lvl9pPr lvl="8" rtl="0">
              <a:lnSpc>
                <a:spcPct val="100000"/>
              </a:lnSpc>
              <a:spcBef>
                <a:spcPts val="0"/>
              </a:spcBef>
              <a:spcAft>
                <a:spcPts val="0"/>
              </a:spcAft>
              <a:buClr>
                <a:schemeClr val="accent1"/>
              </a:buClr>
              <a:buSzPts val="1500"/>
              <a:buFont typeface="Nunito Sans"/>
              <a:buNone/>
              <a:defRPr sz="1500">
                <a:solidFill>
                  <a:schemeClr val="accent1"/>
                </a:solidFill>
                <a:latin typeface="Nunito Sans"/>
                <a:ea typeface="Nunito Sans"/>
                <a:cs typeface="Nunito Sans"/>
                <a:sym typeface="Nunito Sans"/>
              </a:defRPr>
            </a:lvl9pPr>
          </a:lstStyle>
          <a:p/>
        </p:txBody>
      </p:sp>
      <p:sp>
        <p:nvSpPr>
          <p:cNvPr id="639" name="Google Shape;639;p81"/>
          <p:cNvSpPr txBox="1"/>
          <p:nvPr>
            <p:ph idx="1" type="body"/>
          </p:nvPr>
        </p:nvSpPr>
        <p:spPr>
          <a:xfrm>
            <a:off x="1180553" y="1739325"/>
            <a:ext cx="6680100" cy="28785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40" name="Google Shape;640;p81"/>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Text">
  <p:cSld name="ONE_COLUMN_TEXT_1_1_1_1_1">
    <p:spTree>
      <p:nvGrpSpPr>
        <p:cNvPr id="641" name="Shape 641"/>
        <p:cNvGrpSpPr/>
        <p:nvPr/>
      </p:nvGrpSpPr>
      <p:grpSpPr>
        <a:xfrm>
          <a:off x="0" y="0"/>
          <a:ext cx="0" cy="0"/>
          <a:chOff x="0" y="0"/>
          <a:chExt cx="0" cy="0"/>
        </a:xfrm>
      </p:grpSpPr>
      <p:sp>
        <p:nvSpPr>
          <p:cNvPr id="642" name="Google Shape;642;p82"/>
          <p:cNvSpPr txBox="1"/>
          <p:nvPr>
            <p:ph type="title"/>
          </p:nvPr>
        </p:nvSpPr>
        <p:spPr>
          <a:xfrm>
            <a:off x="551957" y="569764"/>
            <a:ext cx="7650900" cy="5211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200"/>
              <a:buFont typeface="Nunito Sans"/>
              <a:buNone/>
              <a:defRPr b="1" sz="2200">
                <a:latin typeface="Nunito Sans"/>
                <a:ea typeface="Nunito Sans"/>
                <a:cs typeface="Nunito Sans"/>
                <a:sym typeface="Nunito Sans"/>
              </a:defRPr>
            </a:lvl1pPr>
            <a:lvl2pPr lvl="1" rtl="0">
              <a:lnSpc>
                <a:spcPct val="100000"/>
              </a:lnSpc>
              <a:spcBef>
                <a:spcPts val="0"/>
              </a:spcBef>
              <a:spcAft>
                <a:spcPts val="0"/>
              </a:spcAft>
              <a:buSzPts val="2200"/>
              <a:buFont typeface="Nunito Sans"/>
              <a:buNone/>
              <a:defRPr sz="2200">
                <a:latin typeface="Nunito Sans"/>
                <a:ea typeface="Nunito Sans"/>
                <a:cs typeface="Nunito Sans"/>
                <a:sym typeface="Nunito Sans"/>
              </a:defRPr>
            </a:lvl2pPr>
            <a:lvl3pPr lvl="2" rtl="0">
              <a:lnSpc>
                <a:spcPct val="100000"/>
              </a:lnSpc>
              <a:spcBef>
                <a:spcPts val="0"/>
              </a:spcBef>
              <a:spcAft>
                <a:spcPts val="0"/>
              </a:spcAft>
              <a:buSzPts val="2200"/>
              <a:buFont typeface="Nunito Sans"/>
              <a:buNone/>
              <a:defRPr sz="2200">
                <a:latin typeface="Nunito Sans"/>
                <a:ea typeface="Nunito Sans"/>
                <a:cs typeface="Nunito Sans"/>
                <a:sym typeface="Nunito Sans"/>
              </a:defRPr>
            </a:lvl3pPr>
            <a:lvl4pPr lvl="3" rtl="0">
              <a:lnSpc>
                <a:spcPct val="100000"/>
              </a:lnSpc>
              <a:spcBef>
                <a:spcPts val="0"/>
              </a:spcBef>
              <a:spcAft>
                <a:spcPts val="0"/>
              </a:spcAft>
              <a:buSzPts val="2200"/>
              <a:buFont typeface="Nunito Sans"/>
              <a:buNone/>
              <a:defRPr sz="2200">
                <a:latin typeface="Nunito Sans"/>
                <a:ea typeface="Nunito Sans"/>
                <a:cs typeface="Nunito Sans"/>
                <a:sym typeface="Nunito Sans"/>
              </a:defRPr>
            </a:lvl4pPr>
            <a:lvl5pPr lvl="4" rtl="0">
              <a:lnSpc>
                <a:spcPct val="100000"/>
              </a:lnSpc>
              <a:spcBef>
                <a:spcPts val="0"/>
              </a:spcBef>
              <a:spcAft>
                <a:spcPts val="0"/>
              </a:spcAft>
              <a:buSzPts val="2200"/>
              <a:buFont typeface="Nunito Sans"/>
              <a:buNone/>
              <a:defRPr sz="2200">
                <a:latin typeface="Nunito Sans"/>
                <a:ea typeface="Nunito Sans"/>
                <a:cs typeface="Nunito Sans"/>
                <a:sym typeface="Nunito Sans"/>
              </a:defRPr>
            </a:lvl5pPr>
            <a:lvl6pPr lvl="5" rtl="0">
              <a:lnSpc>
                <a:spcPct val="100000"/>
              </a:lnSpc>
              <a:spcBef>
                <a:spcPts val="0"/>
              </a:spcBef>
              <a:spcAft>
                <a:spcPts val="0"/>
              </a:spcAft>
              <a:buSzPts val="2200"/>
              <a:buFont typeface="Nunito Sans"/>
              <a:buNone/>
              <a:defRPr sz="2200">
                <a:latin typeface="Nunito Sans"/>
                <a:ea typeface="Nunito Sans"/>
                <a:cs typeface="Nunito Sans"/>
                <a:sym typeface="Nunito Sans"/>
              </a:defRPr>
            </a:lvl6pPr>
            <a:lvl7pPr lvl="6" rtl="0">
              <a:lnSpc>
                <a:spcPct val="100000"/>
              </a:lnSpc>
              <a:spcBef>
                <a:spcPts val="0"/>
              </a:spcBef>
              <a:spcAft>
                <a:spcPts val="0"/>
              </a:spcAft>
              <a:buSzPts val="2200"/>
              <a:buFont typeface="Nunito Sans"/>
              <a:buNone/>
              <a:defRPr sz="2200">
                <a:latin typeface="Nunito Sans"/>
                <a:ea typeface="Nunito Sans"/>
                <a:cs typeface="Nunito Sans"/>
                <a:sym typeface="Nunito Sans"/>
              </a:defRPr>
            </a:lvl7pPr>
            <a:lvl8pPr lvl="7" rtl="0">
              <a:lnSpc>
                <a:spcPct val="100000"/>
              </a:lnSpc>
              <a:spcBef>
                <a:spcPts val="0"/>
              </a:spcBef>
              <a:spcAft>
                <a:spcPts val="0"/>
              </a:spcAft>
              <a:buSzPts val="2200"/>
              <a:buFont typeface="Nunito Sans"/>
              <a:buNone/>
              <a:defRPr sz="2200">
                <a:latin typeface="Nunito Sans"/>
                <a:ea typeface="Nunito Sans"/>
                <a:cs typeface="Nunito Sans"/>
                <a:sym typeface="Nunito Sans"/>
              </a:defRPr>
            </a:lvl8pPr>
            <a:lvl9pPr lvl="8" rtl="0">
              <a:lnSpc>
                <a:spcPct val="100000"/>
              </a:lnSpc>
              <a:spcBef>
                <a:spcPts val="0"/>
              </a:spcBef>
              <a:spcAft>
                <a:spcPts val="0"/>
              </a:spcAft>
              <a:buSzPts val="2200"/>
              <a:buFont typeface="Nunito Sans"/>
              <a:buNone/>
              <a:defRPr sz="2200">
                <a:latin typeface="Nunito Sans"/>
                <a:ea typeface="Nunito Sans"/>
                <a:cs typeface="Nunito Sans"/>
                <a:sym typeface="Nunito Sans"/>
              </a:defRPr>
            </a:lvl9pPr>
          </a:lstStyle>
          <a:p/>
        </p:txBody>
      </p:sp>
      <p:sp>
        <p:nvSpPr>
          <p:cNvPr id="643" name="Google Shape;643;p82"/>
          <p:cNvSpPr txBox="1"/>
          <p:nvPr>
            <p:ph idx="1" type="body"/>
          </p:nvPr>
        </p:nvSpPr>
        <p:spPr>
          <a:xfrm>
            <a:off x="551964" y="1468031"/>
            <a:ext cx="6579000" cy="31440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1pPr>
            <a:lvl2pPr indent="-304800" lvl="1" marL="914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2pPr>
            <a:lvl3pPr indent="-304800" lvl="2" marL="1371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3pPr>
            <a:lvl4pPr indent="-304800" lvl="3" marL="1828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4pPr>
            <a:lvl5pPr indent="-304800" lvl="4" marL="22860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5pPr>
            <a:lvl6pPr indent="-304800" lvl="5" marL="27432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6pPr>
            <a:lvl7pPr indent="-304800" lvl="6" marL="32004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7pPr>
            <a:lvl8pPr indent="-304800" lvl="7" marL="36576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8pPr>
            <a:lvl9pPr indent="-304800" lvl="8" marL="4114800" rtl="0">
              <a:lnSpc>
                <a:spcPct val="115000"/>
              </a:lnSpc>
              <a:spcBef>
                <a:spcPts val="0"/>
              </a:spcBef>
              <a:spcAft>
                <a:spcPts val="0"/>
              </a:spcAft>
              <a:buSzPts val="1200"/>
              <a:buFont typeface="Nunito Sans"/>
              <a:buChar char="■"/>
              <a:defRPr sz="1200">
                <a:latin typeface="Nunito Sans"/>
                <a:ea typeface="Nunito Sans"/>
                <a:cs typeface="Nunito Sans"/>
                <a:sym typeface="Nunito Sans"/>
              </a:defRPr>
            </a:lvl9pPr>
          </a:lstStyle>
          <a:p/>
        </p:txBody>
      </p:sp>
      <p:pic>
        <p:nvPicPr>
          <p:cNvPr id="644" name="Google Shape;644;p82"/>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
    <p:spTree>
      <p:nvGrpSpPr>
        <p:cNvPr id="645" name="Shape 645"/>
        <p:cNvGrpSpPr/>
        <p:nvPr/>
      </p:nvGrpSpPr>
      <p:grpSpPr>
        <a:xfrm>
          <a:off x="0" y="0"/>
          <a:ext cx="0" cy="0"/>
          <a:chOff x="0" y="0"/>
          <a:chExt cx="0" cy="0"/>
        </a:xfrm>
      </p:grpSpPr>
      <p:pic>
        <p:nvPicPr>
          <p:cNvPr id="646" name="Google Shape;646;p83"/>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647" name="Google Shape;647;p83"/>
          <p:cNvPicPr preferRelativeResize="0"/>
          <p:nvPr/>
        </p:nvPicPr>
        <p:blipFill rotWithShape="1">
          <a:blip r:embed="rId3">
            <a:alphaModFix/>
          </a:blip>
          <a:srcRect b="17638" l="25561" r="37500" t="5337"/>
          <a:stretch/>
        </p:blipFill>
        <p:spPr>
          <a:xfrm>
            <a:off x="764512" y="932044"/>
            <a:ext cx="2683535" cy="3572102"/>
          </a:xfrm>
          <a:prstGeom prst="rect">
            <a:avLst/>
          </a:prstGeom>
          <a:noFill/>
          <a:ln>
            <a:noFill/>
          </a:ln>
        </p:spPr>
      </p:pic>
      <p:sp>
        <p:nvSpPr>
          <p:cNvPr id="648" name="Google Shape;648;p83"/>
          <p:cNvSpPr/>
          <p:nvPr/>
        </p:nvSpPr>
        <p:spPr>
          <a:xfrm>
            <a:off x="3645841" y="825844"/>
            <a:ext cx="4848900" cy="367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83"/>
          <p:cNvSpPr txBox="1"/>
          <p:nvPr/>
        </p:nvSpPr>
        <p:spPr>
          <a:xfrm>
            <a:off x="4187222" y="1854050"/>
            <a:ext cx="372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Nunito Sans SemiBold"/>
              <a:ea typeface="Nunito Sans SemiBold"/>
              <a:cs typeface="Nunito Sans SemiBold"/>
              <a:sym typeface="Nunito Sans SemiBold"/>
            </a:endParaRPr>
          </a:p>
        </p:txBody>
      </p:sp>
      <p:sp>
        <p:nvSpPr>
          <p:cNvPr id="650" name="Google Shape;650;p83"/>
          <p:cNvSpPr txBox="1"/>
          <p:nvPr/>
        </p:nvSpPr>
        <p:spPr>
          <a:xfrm>
            <a:off x="4158547" y="1108775"/>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sp>
        <p:nvSpPr>
          <p:cNvPr id="651" name="Google Shape;651;p83"/>
          <p:cNvSpPr/>
          <p:nvPr/>
        </p:nvSpPr>
        <p:spPr>
          <a:xfrm>
            <a:off x="648874" y="825844"/>
            <a:ext cx="2683500" cy="3572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83"/>
          <p:cNvSpPr txBox="1"/>
          <p:nvPr>
            <p:ph idx="1" type="subTitle"/>
          </p:nvPr>
        </p:nvSpPr>
        <p:spPr>
          <a:xfrm>
            <a:off x="4181497"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653" name="Google Shape;653;p83"/>
          <p:cNvSpPr txBox="1"/>
          <p:nvPr>
            <p:ph idx="2" type="subTitle"/>
          </p:nvPr>
        </p:nvSpPr>
        <p:spPr>
          <a:xfrm>
            <a:off x="4181497"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goals">
  <p:cSld name="CUSTOM_7">
    <p:spTree>
      <p:nvGrpSpPr>
        <p:cNvPr id="654" name="Shape 654"/>
        <p:cNvGrpSpPr/>
        <p:nvPr/>
      </p:nvGrpSpPr>
      <p:grpSpPr>
        <a:xfrm>
          <a:off x="0" y="0"/>
          <a:ext cx="0" cy="0"/>
          <a:chOff x="0" y="0"/>
          <a:chExt cx="0" cy="0"/>
        </a:xfrm>
      </p:grpSpPr>
      <p:sp>
        <p:nvSpPr>
          <p:cNvPr id="655" name="Google Shape;655;p84"/>
          <p:cNvSpPr/>
          <p:nvPr/>
        </p:nvSpPr>
        <p:spPr>
          <a:xfrm>
            <a:off x="-10780" y="-21562"/>
            <a:ext cx="55959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6" name="Google Shape;656;p84"/>
          <p:cNvSpPr/>
          <p:nvPr/>
        </p:nvSpPr>
        <p:spPr>
          <a:xfrm>
            <a:off x="648705" y="1563544"/>
            <a:ext cx="4406700" cy="2674200"/>
          </a:xfrm>
          <a:prstGeom prst="rect">
            <a:avLst/>
          </a:prstGeom>
          <a:solidFill>
            <a:srgbClr val="00000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7" name="Google Shape;657;p84"/>
          <p:cNvSpPr/>
          <p:nvPr/>
        </p:nvSpPr>
        <p:spPr>
          <a:xfrm>
            <a:off x="648705" y="1563544"/>
            <a:ext cx="4406700" cy="2586900"/>
          </a:xfrm>
          <a:prstGeom prst="rect">
            <a:avLst/>
          </a:prstGeom>
          <a:solidFill>
            <a:srgbClr val="EFEFEF"/>
          </a:solidFill>
          <a:ln cap="flat" cmpd="sng" w="19050">
            <a:solidFill>
              <a:srgbClr val="404140"/>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58" name="Google Shape;658;p84"/>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2">
    <p:spTree>
      <p:nvGrpSpPr>
        <p:cNvPr id="659" name="Shape 659"/>
        <p:cNvGrpSpPr/>
        <p:nvPr/>
      </p:nvGrpSpPr>
      <p:grpSpPr>
        <a:xfrm>
          <a:off x="0" y="0"/>
          <a:ext cx="0" cy="0"/>
          <a:chOff x="0" y="0"/>
          <a:chExt cx="0" cy="0"/>
        </a:xfrm>
      </p:grpSpPr>
      <p:pic>
        <p:nvPicPr>
          <p:cNvPr id="660" name="Google Shape;660;p85"/>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661" name="Google Shape;661;p85"/>
          <p:cNvPicPr preferRelativeResize="0"/>
          <p:nvPr/>
        </p:nvPicPr>
        <p:blipFill rotWithShape="1">
          <a:blip r:embed="rId3">
            <a:alphaModFix/>
          </a:blip>
          <a:srcRect b="2837" l="30186" r="31736" t="21301"/>
          <a:stretch/>
        </p:blipFill>
        <p:spPr>
          <a:xfrm>
            <a:off x="648705" y="815025"/>
            <a:ext cx="2997135" cy="3697425"/>
          </a:xfrm>
          <a:prstGeom prst="rect">
            <a:avLst/>
          </a:prstGeom>
          <a:noFill/>
          <a:ln>
            <a:noFill/>
          </a:ln>
        </p:spPr>
      </p:pic>
      <p:sp>
        <p:nvSpPr>
          <p:cNvPr id="662" name="Google Shape;662;p85"/>
          <p:cNvSpPr/>
          <p:nvPr/>
        </p:nvSpPr>
        <p:spPr>
          <a:xfrm>
            <a:off x="3645841" y="825844"/>
            <a:ext cx="4848900" cy="367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85"/>
          <p:cNvSpPr txBox="1"/>
          <p:nvPr/>
        </p:nvSpPr>
        <p:spPr>
          <a:xfrm>
            <a:off x="4187222" y="1854050"/>
            <a:ext cx="372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Nunito Sans SemiBold"/>
              <a:ea typeface="Nunito Sans SemiBold"/>
              <a:cs typeface="Nunito Sans SemiBold"/>
              <a:sym typeface="Nunito Sans SemiBold"/>
            </a:endParaRPr>
          </a:p>
        </p:txBody>
      </p:sp>
      <p:sp>
        <p:nvSpPr>
          <p:cNvPr id="664" name="Google Shape;664;p85"/>
          <p:cNvSpPr txBox="1"/>
          <p:nvPr/>
        </p:nvSpPr>
        <p:spPr>
          <a:xfrm>
            <a:off x="4158547" y="1108775"/>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sp>
        <p:nvSpPr>
          <p:cNvPr id="665" name="Google Shape;665;p85"/>
          <p:cNvSpPr txBox="1"/>
          <p:nvPr>
            <p:ph idx="1" type="subTitle"/>
          </p:nvPr>
        </p:nvSpPr>
        <p:spPr>
          <a:xfrm>
            <a:off x="4181497"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666" name="Google Shape;666;p85"/>
          <p:cNvSpPr txBox="1"/>
          <p:nvPr>
            <p:ph idx="2" type="subTitle"/>
          </p:nvPr>
        </p:nvSpPr>
        <p:spPr>
          <a:xfrm>
            <a:off x="4181497"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ositive">
  <p:cSld name="CUSTOM_3">
    <p:spTree>
      <p:nvGrpSpPr>
        <p:cNvPr id="667" name="Shape 667"/>
        <p:cNvGrpSpPr/>
        <p:nvPr/>
      </p:nvGrpSpPr>
      <p:grpSpPr>
        <a:xfrm>
          <a:off x="0" y="0"/>
          <a:ext cx="0" cy="0"/>
          <a:chOff x="0" y="0"/>
          <a:chExt cx="0" cy="0"/>
        </a:xfrm>
      </p:grpSpPr>
      <p:pic>
        <p:nvPicPr>
          <p:cNvPr id="668" name="Google Shape;668;p86"/>
          <p:cNvPicPr preferRelativeResize="0"/>
          <p:nvPr/>
        </p:nvPicPr>
        <p:blipFill rotWithShape="1">
          <a:blip r:embed="rId2">
            <a:alphaModFix/>
          </a:blip>
          <a:srcRect b="0" l="32626" r="32626" t="0"/>
          <a:stretch/>
        </p:blipFill>
        <p:spPr>
          <a:xfrm>
            <a:off x="-62488" y="-58669"/>
            <a:ext cx="2948782" cy="5254855"/>
          </a:xfrm>
          <a:prstGeom prst="rect">
            <a:avLst/>
          </a:prstGeom>
          <a:noFill/>
          <a:ln>
            <a:noFill/>
          </a:ln>
        </p:spPr>
      </p:pic>
      <p:sp>
        <p:nvSpPr>
          <p:cNvPr id="669" name="Google Shape;669;p86"/>
          <p:cNvSpPr/>
          <p:nvPr/>
        </p:nvSpPr>
        <p:spPr>
          <a:xfrm>
            <a:off x="2029688" y="1151625"/>
            <a:ext cx="6006600" cy="32466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70" name="Google Shape;670;p86"/>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671" name="Google Shape;671;p86"/>
          <p:cNvSpPr/>
          <p:nvPr/>
        </p:nvSpPr>
        <p:spPr>
          <a:xfrm>
            <a:off x="1690746" y="917250"/>
            <a:ext cx="6178200" cy="333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86"/>
          <p:cNvSpPr txBox="1"/>
          <p:nvPr/>
        </p:nvSpPr>
        <p:spPr>
          <a:xfrm>
            <a:off x="1936421" y="1151633"/>
            <a:ext cx="6591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500">
                <a:solidFill>
                  <a:srgbClr val="89C32E"/>
                </a:solidFill>
                <a:latin typeface="Nunito Sans"/>
                <a:ea typeface="Nunito Sans"/>
                <a:cs typeface="Nunito Sans"/>
                <a:sym typeface="Nunito Sans"/>
              </a:rPr>
              <a:t>“</a:t>
            </a:r>
            <a:endParaRPr b="1" sz="9500">
              <a:solidFill>
                <a:srgbClr val="89C32E"/>
              </a:solidFill>
              <a:latin typeface="Nunito Sans"/>
              <a:ea typeface="Nunito Sans"/>
              <a:cs typeface="Nunito Sans"/>
              <a:sym typeface="Nunito Sans"/>
            </a:endParaRPr>
          </a:p>
        </p:txBody>
      </p:sp>
      <p:sp>
        <p:nvSpPr>
          <p:cNvPr id="673" name="Google Shape;673;p86"/>
          <p:cNvSpPr txBox="1"/>
          <p:nvPr>
            <p:ph idx="1" type="subTitle"/>
          </p:nvPr>
        </p:nvSpPr>
        <p:spPr>
          <a:xfrm>
            <a:off x="2810030" y="3589256"/>
            <a:ext cx="2504100" cy="258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2"/>
              </a:buClr>
              <a:buSzPts val="1000"/>
              <a:buFont typeface="Nunito Sans"/>
              <a:buNone/>
              <a:defRPr b="1" sz="1000">
                <a:solidFill>
                  <a:schemeClr val="accent2"/>
                </a:solidFill>
                <a:latin typeface="Nunito Sans"/>
                <a:ea typeface="Nunito Sans"/>
                <a:cs typeface="Nunito Sans"/>
                <a:sym typeface="Nunito Sans"/>
              </a:defRPr>
            </a:lvl1pPr>
            <a:lvl2pPr lvl="1"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2pPr>
            <a:lvl3pPr lvl="2"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3pPr>
            <a:lvl4pPr lvl="3"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4pPr>
            <a:lvl5pPr lvl="4"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5pPr>
            <a:lvl6pPr lvl="5"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6pPr>
            <a:lvl7pPr lvl="6"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7pPr>
            <a:lvl8pPr lvl="7"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8pPr>
            <a:lvl9pPr lvl="8"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9pPr>
          </a:lstStyle>
          <a:p/>
        </p:txBody>
      </p:sp>
      <p:sp>
        <p:nvSpPr>
          <p:cNvPr id="674" name="Google Shape;674;p86"/>
          <p:cNvSpPr txBox="1"/>
          <p:nvPr>
            <p:ph idx="2" type="subTitle"/>
          </p:nvPr>
        </p:nvSpPr>
        <p:spPr>
          <a:xfrm>
            <a:off x="2810032"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Negative">
  <p:cSld name="CUSTOM_3_1">
    <p:spTree>
      <p:nvGrpSpPr>
        <p:cNvPr id="675" name="Shape 675"/>
        <p:cNvGrpSpPr/>
        <p:nvPr/>
      </p:nvGrpSpPr>
      <p:grpSpPr>
        <a:xfrm>
          <a:off x="0" y="0"/>
          <a:ext cx="0" cy="0"/>
          <a:chOff x="0" y="0"/>
          <a:chExt cx="0" cy="0"/>
        </a:xfrm>
      </p:grpSpPr>
      <p:pic>
        <p:nvPicPr>
          <p:cNvPr id="676" name="Google Shape;676;p87"/>
          <p:cNvPicPr preferRelativeResize="0"/>
          <p:nvPr/>
        </p:nvPicPr>
        <p:blipFill rotWithShape="1">
          <a:blip r:embed="rId2">
            <a:alphaModFix/>
          </a:blip>
          <a:srcRect b="0" l="50107" r="15145" t="0"/>
          <a:stretch/>
        </p:blipFill>
        <p:spPr>
          <a:xfrm>
            <a:off x="-62488" y="-58669"/>
            <a:ext cx="2948782" cy="5254855"/>
          </a:xfrm>
          <a:prstGeom prst="rect">
            <a:avLst/>
          </a:prstGeom>
          <a:noFill/>
          <a:ln>
            <a:noFill/>
          </a:ln>
        </p:spPr>
      </p:pic>
      <p:sp>
        <p:nvSpPr>
          <p:cNvPr id="677" name="Google Shape;677;p87"/>
          <p:cNvSpPr/>
          <p:nvPr/>
        </p:nvSpPr>
        <p:spPr>
          <a:xfrm>
            <a:off x="2029688" y="1151625"/>
            <a:ext cx="6006600" cy="3246600"/>
          </a:xfrm>
          <a:prstGeom prst="rect">
            <a:avLst/>
          </a:prstGeom>
          <a:solidFill>
            <a:srgbClr val="E23A4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78" name="Google Shape;678;p87"/>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679" name="Google Shape;679;p87"/>
          <p:cNvSpPr/>
          <p:nvPr/>
        </p:nvSpPr>
        <p:spPr>
          <a:xfrm>
            <a:off x="1690746" y="917250"/>
            <a:ext cx="6178200" cy="3332400"/>
          </a:xfrm>
          <a:prstGeom prst="rect">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87"/>
          <p:cNvSpPr txBox="1"/>
          <p:nvPr/>
        </p:nvSpPr>
        <p:spPr>
          <a:xfrm>
            <a:off x="1936421" y="1151633"/>
            <a:ext cx="6591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500">
                <a:solidFill>
                  <a:srgbClr val="E23A43"/>
                </a:solidFill>
                <a:latin typeface="Nunito Sans"/>
                <a:ea typeface="Nunito Sans"/>
                <a:cs typeface="Nunito Sans"/>
                <a:sym typeface="Nunito Sans"/>
              </a:rPr>
              <a:t>“</a:t>
            </a:r>
            <a:endParaRPr b="1" sz="9500">
              <a:solidFill>
                <a:srgbClr val="E23A43"/>
              </a:solidFill>
              <a:latin typeface="Nunito Sans"/>
              <a:ea typeface="Nunito Sans"/>
              <a:cs typeface="Nunito Sans"/>
              <a:sym typeface="Nunito Sans"/>
            </a:endParaRPr>
          </a:p>
        </p:txBody>
      </p:sp>
      <p:sp>
        <p:nvSpPr>
          <p:cNvPr id="681" name="Google Shape;681;p87"/>
          <p:cNvSpPr txBox="1"/>
          <p:nvPr>
            <p:ph idx="1" type="subTitle"/>
          </p:nvPr>
        </p:nvSpPr>
        <p:spPr>
          <a:xfrm>
            <a:off x="2810030" y="3589256"/>
            <a:ext cx="2504100" cy="258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2"/>
              </a:buClr>
              <a:buSzPts val="1000"/>
              <a:buFont typeface="Nunito Sans"/>
              <a:buNone/>
              <a:defRPr b="1" sz="1000">
                <a:solidFill>
                  <a:schemeClr val="accent2"/>
                </a:solidFill>
                <a:latin typeface="Nunito Sans"/>
                <a:ea typeface="Nunito Sans"/>
                <a:cs typeface="Nunito Sans"/>
                <a:sym typeface="Nunito Sans"/>
              </a:defRPr>
            </a:lvl1pPr>
            <a:lvl2pPr lvl="1"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2pPr>
            <a:lvl3pPr lvl="2"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3pPr>
            <a:lvl4pPr lvl="3"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4pPr>
            <a:lvl5pPr lvl="4"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5pPr>
            <a:lvl6pPr lvl="5"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6pPr>
            <a:lvl7pPr lvl="6"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7pPr>
            <a:lvl8pPr lvl="7"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8pPr>
            <a:lvl9pPr lvl="8" rtl="0">
              <a:spcBef>
                <a:spcPts val="0"/>
              </a:spcBef>
              <a:spcAft>
                <a:spcPts val="0"/>
              </a:spcAft>
              <a:buClr>
                <a:schemeClr val="accent2"/>
              </a:buClr>
              <a:buSzPts val="1000"/>
              <a:buFont typeface="Nunito Sans"/>
              <a:buNone/>
              <a:defRPr sz="1000">
                <a:solidFill>
                  <a:schemeClr val="accent2"/>
                </a:solidFill>
                <a:latin typeface="Nunito Sans"/>
                <a:ea typeface="Nunito Sans"/>
                <a:cs typeface="Nunito Sans"/>
                <a:sym typeface="Nunito Sans"/>
              </a:defRPr>
            </a:lvl9pPr>
          </a:lstStyle>
          <a:p/>
        </p:txBody>
      </p:sp>
      <p:sp>
        <p:nvSpPr>
          <p:cNvPr id="682" name="Google Shape;682;p87"/>
          <p:cNvSpPr txBox="1"/>
          <p:nvPr>
            <p:ph idx="2" type="subTitle"/>
          </p:nvPr>
        </p:nvSpPr>
        <p:spPr>
          <a:xfrm>
            <a:off x="2810032"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3">
  <p:cSld name="CUSTOM_2_2">
    <p:spTree>
      <p:nvGrpSpPr>
        <p:cNvPr id="683" name="Shape 683"/>
        <p:cNvGrpSpPr/>
        <p:nvPr/>
      </p:nvGrpSpPr>
      <p:grpSpPr>
        <a:xfrm>
          <a:off x="0" y="0"/>
          <a:ext cx="0" cy="0"/>
          <a:chOff x="0" y="0"/>
          <a:chExt cx="0" cy="0"/>
        </a:xfrm>
      </p:grpSpPr>
      <p:pic>
        <p:nvPicPr>
          <p:cNvPr id="684" name="Google Shape;684;p88"/>
          <p:cNvPicPr preferRelativeResize="0"/>
          <p:nvPr/>
        </p:nvPicPr>
        <p:blipFill rotWithShape="1">
          <a:blip r:embed="rId2">
            <a:alphaModFix/>
          </a:blip>
          <a:srcRect b="4019" l="12211" r="0" t="16229"/>
          <a:stretch/>
        </p:blipFill>
        <p:spPr>
          <a:xfrm>
            <a:off x="-93685" y="-59269"/>
            <a:ext cx="9343027" cy="5255457"/>
          </a:xfrm>
          <a:prstGeom prst="rect">
            <a:avLst/>
          </a:prstGeom>
          <a:noFill/>
          <a:ln>
            <a:noFill/>
          </a:ln>
        </p:spPr>
      </p:pic>
      <p:sp>
        <p:nvSpPr>
          <p:cNvPr id="685" name="Google Shape;685;p88"/>
          <p:cNvSpPr/>
          <p:nvPr/>
        </p:nvSpPr>
        <p:spPr>
          <a:xfrm>
            <a:off x="657235" y="569756"/>
            <a:ext cx="7846500" cy="39426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88"/>
          <p:cNvSpPr txBox="1"/>
          <p:nvPr/>
        </p:nvSpPr>
        <p:spPr>
          <a:xfrm>
            <a:off x="1078769" y="784250"/>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sp>
        <p:nvSpPr>
          <p:cNvPr id="687" name="Google Shape;687;p88"/>
          <p:cNvSpPr txBox="1"/>
          <p:nvPr>
            <p:ph idx="1" type="subTitle"/>
          </p:nvPr>
        </p:nvSpPr>
        <p:spPr>
          <a:xfrm>
            <a:off x="1107456"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688" name="Google Shape;688;p88"/>
          <p:cNvSpPr txBox="1"/>
          <p:nvPr>
            <p:ph idx="2" type="subTitle"/>
          </p:nvPr>
        </p:nvSpPr>
        <p:spPr>
          <a:xfrm>
            <a:off x="1107456"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4">
  <p:cSld name="CUSTOM_2_1">
    <p:spTree>
      <p:nvGrpSpPr>
        <p:cNvPr id="689" name="Shape 689"/>
        <p:cNvGrpSpPr/>
        <p:nvPr/>
      </p:nvGrpSpPr>
      <p:grpSpPr>
        <a:xfrm>
          <a:off x="0" y="0"/>
          <a:ext cx="0" cy="0"/>
          <a:chOff x="0" y="0"/>
          <a:chExt cx="0" cy="0"/>
        </a:xfrm>
      </p:grpSpPr>
      <p:pic>
        <p:nvPicPr>
          <p:cNvPr id="690" name="Google Shape;690;p89"/>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691" name="Google Shape;691;p89"/>
          <p:cNvSpPr/>
          <p:nvPr/>
        </p:nvSpPr>
        <p:spPr>
          <a:xfrm>
            <a:off x="3645841" y="825844"/>
            <a:ext cx="4848900" cy="3678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89"/>
          <p:cNvSpPr txBox="1"/>
          <p:nvPr/>
        </p:nvSpPr>
        <p:spPr>
          <a:xfrm>
            <a:off x="4187222" y="1854050"/>
            <a:ext cx="3729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Nunito Sans SemiBold"/>
              <a:ea typeface="Nunito Sans SemiBold"/>
              <a:cs typeface="Nunito Sans SemiBold"/>
              <a:sym typeface="Nunito Sans SemiBold"/>
            </a:endParaRPr>
          </a:p>
        </p:txBody>
      </p:sp>
      <p:sp>
        <p:nvSpPr>
          <p:cNvPr id="693" name="Google Shape;693;p89"/>
          <p:cNvSpPr txBox="1"/>
          <p:nvPr/>
        </p:nvSpPr>
        <p:spPr>
          <a:xfrm>
            <a:off x="4158547" y="1108775"/>
            <a:ext cx="633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200">
                <a:solidFill>
                  <a:schemeClr val="accent3"/>
                </a:solidFill>
                <a:latin typeface="Nunito Sans"/>
                <a:ea typeface="Nunito Sans"/>
                <a:cs typeface="Nunito Sans"/>
                <a:sym typeface="Nunito Sans"/>
              </a:rPr>
              <a:t>“</a:t>
            </a:r>
            <a:endParaRPr b="1" sz="6200">
              <a:solidFill>
                <a:schemeClr val="accent3"/>
              </a:solidFill>
              <a:latin typeface="Nunito Sans"/>
              <a:ea typeface="Nunito Sans"/>
              <a:cs typeface="Nunito Sans"/>
              <a:sym typeface="Nunito Sans"/>
            </a:endParaRPr>
          </a:p>
        </p:txBody>
      </p:sp>
      <p:pic>
        <p:nvPicPr>
          <p:cNvPr id="694" name="Google Shape;694;p89"/>
          <p:cNvPicPr preferRelativeResize="0"/>
          <p:nvPr/>
        </p:nvPicPr>
        <p:blipFill>
          <a:blip r:embed="rId3">
            <a:alphaModFix/>
          </a:blip>
          <a:stretch>
            <a:fillRect/>
          </a:stretch>
        </p:blipFill>
        <p:spPr>
          <a:xfrm>
            <a:off x="648705" y="819113"/>
            <a:ext cx="2990555" cy="3692974"/>
          </a:xfrm>
          <a:prstGeom prst="rect">
            <a:avLst/>
          </a:prstGeom>
          <a:noFill/>
          <a:ln>
            <a:noFill/>
          </a:ln>
        </p:spPr>
      </p:pic>
      <p:sp>
        <p:nvSpPr>
          <p:cNvPr id="695" name="Google Shape;695;p89"/>
          <p:cNvSpPr txBox="1"/>
          <p:nvPr>
            <p:ph idx="1" type="subTitle"/>
          </p:nvPr>
        </p:nvSpPr>
        <p:spPr>
          <a:xfrm>
            <a:off x="4181497" y="3534688"/>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b="1"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696" name="Google Shape;696;p89"/>
          <p:cNvSpPr txBox="1"/>
          <p:nvPr>
            <p:ph idx="2" type="subTitle"/>
          </p:nvPr>
        </p:nvSpPr>
        <p:spPr>
          <a:xfrm>
            <a:off x="4181497" y="3760813"/>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200"/>
              <a:buFont typeface="Nunito Sans"/>
              <a:buNone/>
              <a:defRPr sz="1200">
                <a:latin typeface="Nunito Sans"/>
                <a:ea typeface="Nunito Sans"/>
                <a:cs typeface="Nunito Sans"/>
                <a:sym typeface="Nunito Sans"/>
              </a:defRPr>
            </a:lvl1pPr>
            <a:lvl2pPr lvl="1" rtl="0">
              <a:spcBef>
                <a:spcPts val="0"/>
              </a:spcBef>
              <a:spcAft>
                <a:spcPts val="0"/>
              </a:spcAft>
              <a:buSzPts val="1200"/>
              <a:buFont typeface="Nunito Sans"/>
              <a:buNone/>
              <a:defRPr sz="1200">
                <a:latin typeface="Nunito Sans"/>
                <a:ea typeface="Nunito Sans"/>
                <a:cs typeface="Nunito Sans"/>
                <a:sym typeface="Nunito Sans"/>
              </a:defRPr>
            </a:lvl2pPr>
            <a:lvl3pPr lvl="2" rtl="0">
              <a:spcBef>
                <a:spcPts val="0"/>
              </a:spcBef>
              <a:spcAft>
                <a:spcPts val="0"/>
              </a:spcAft>
              <a:buSzPts val="1200"/>
              <a:buFont typeface="Nunito Sans"/>
              <a:buNone/>
              <a:defRPr sz="1200">
                <a:latin typeface="Nunito Sans"/>
                <a:ea typeface="Nunito Sans"/>
                <a:cs typeface="Nunito Sans"/>
                <a:sym typeface="Nunito Sans"/>
              </a:defRPr>
            </a:lvl3pPr>
            <a:lvl4pPr lvl="3" rtl="0">
              <a:spcBef>
                <a:spcPts val="0"/>
              </a:spcBef>
              <a:spcAft>
                <a:spcPts val="0"/>
              </a:spcAft>
              <a:buSzPts val="1200"/>
              <a:buFont typeface="Nunito Sans"/>
              <a:buNone/>
              <a:defRPr sz="1200">
                <a:latin typeface="Nunito Sans"/>
                <a:ea typeface="Nunito Sans"/>
                <a:cs typeface="Nunito Sans"/>
                <a:sym typeface="Nunito Sans"/>
              </a:defRPr>
            </a:lvl4pPr>
            <a:lvl5pPr lvl="4" rtl="0">
              <a:spcBef>
                <a:spcPts val="0"/>
              </a:spcBef>
              <a:spcAft>
                <a:spcPts val="0"/>
              </a:spcAft>
              <a:buSzPts val="1200"/>
              <a:buFont typeface="Nunito Sans"/>
              <a:buNone/>
              <a:defRPr sz="1200">
                <a:latin typeface="Nunito Sans"/>
                <a:ea typeface="Nunito Sans"/>
                <a:cs typeface="Nunito Sans"/>
                <a:sym typeface="Nunito Sans"/>
              </a:defRPr>
            </a:lvl5pPr>
            <a:lvl6pPr lvl="5" rtl="0">
              <a:spcBef>
                <a:spcPts val="0"/>
              </a:spcBef>
              <a:spcAft>
                <a:spcPts val="0"/>
              </a:spcAft>
              <a:buSzPts val="1200"/>
              <a:buFont typeface="Nunito Sans"/>
              <a:buNone/>
              <a:defRPr sz="1200">
                <a:latin typeface="Nunito Sans"/>
                <a:ea typeface="Nunito Sans"/>
                <a:cs typeface="Nunito Sans"/>
                <a:sym typeface="Nunito Sans"/>
              </a:defRPr>
            </a:lvl6pPr>
            <a:lvl7pPr lvl="6" rtl="0">
              <a:spcBef>
                <a:spcPts val="0"/>
              </a:spcBef>
              <a:spcAft>
                <a:spcPts val="0"/>
              </a:spcAft>
              <a:buSzPts val="1200"/>
              <a:buFont typeface="Nunito Sans"/>
              <a:buNone/>
              <a:defRPr sz="1200">
                <a:latin typeface="Nunito Sans"/>
                <a:ea typeface="Nunito Sans"/>
                <a:cs typeface="Nunito Sans"/>
                <a:sym typeface="Nunito Sans"/>
              </a:defRPr>
            </a:lvl7pPr>
            <a:lvl8pPr lvl="7" rtl="0">
              <a:spcBef>
                <a:spcPts val="0"/>
              </a:spcBef>
              <a:spcAft>
                <a:spcPts val="0"/>
              </a:spcAft>
              <a:buSzPts val="1200"/>
              <a:buFont typeface="Nunito Sans"/>
              <a:buNone/>
              <a:defRPr sz="1200">
                <a:latin typeface="Nunito Sans"/>
                <a:ea typeface="Nunito Sans"/>
                <a:cs typeface="Nunito Sans"/>
                <a:sym typeface="Nunito Sans"/>
              </a:defRPr>
            </a:lvl8pPr>
            <a:lvl9pPr lvl="8" rtl="0">
              <a:spcBef>
                <a:spcPts val="0"/>
              </a:spcBef>
              <a:spcAft>
                <a:spcPts val="0"/>
              </a:spcAft>
              <a:buSzPts val="1200"/>
              <a:buFont typeface="Nunito Sans"/>
              <a:buNone/>
              <a:defRPr sz="1200">
                <a:latin typeface="Nunito Sans"/>
                <a:ea typeface="Nunito Sans"/>
                <a:cs typeface="Nunito Sans"/>
                <a:sym typeface="Nunito Sans"/>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bg>
      <p:bgPr>
        <a:solidFill>
          <a:schemeClr val="accent1"/>
        </a:solidFill>
      </p:bgPr>
    </p:bg>
    <p:spTree>
      <p:nvGrpSpPr>
        <p:cNvPr id="697" name="Shape 697"/>
        <p:cNvGrpSpPr/>
        <p:nvPr/>
      </p:nvGrpSpPr>
      <p:grpSpPr>
        <a:xfrm>
          <a:off x="0" y="0"/>
          <a:ext cx="0" cy="0"/>
          <a:chOff x="0" y="0"/>
          <a:chExt cx="0" cy="0"/>
        </a:xfrm>
      </p:grpSpPr>
      <p:sp>
        <p:nvSpPr>
          <p:cNvPr id="698" name="Google Shape;698;p90"/>
          <p:cNvSpPr txBox="1"/>
          <p:nvPr>
            <p:ph type="title"/>
          </p:nvPr>
        </p:nvSpPr>
        <p:spPr>
          <a:xfrm>
            <a:off x="746525" y="1280160"/>
            <a:ext cx="3239400" cy="13899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99" name="Google Shape;699;p90"/>
          <p:cNvSpPr txBox="1"/>
          <p:nvPr>
            <p:ph idx="1" type="subTitle"/>
          </p:nvPr>
        </p:nvSpPr>
        <p:spPr>
          <a:xfrm>
            <a:off x="746525" y="283877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700" name="Google Shape;700;p90"/>
          <p:cNvSpPr txBox="1"/>
          <p:nvPr>
            <p:ph idx="2" type="subTitle"/>
          </p:nvPr>
        </p:nvSpPr>
        <p:spPr>
          <a:xfrm>
            <a:off x="1419800" y="38836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b="1"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01" name="Google Shape;701;p90"/>
          <p:cNvSpPr txBox="1"/>
          <p:nvPr>
            <p:ph idx="3" type="subTitle"/>
          </p:nvPr>
        </p:nvSpPr>
        <p:spPr>
          <a:xfrm>
            <a:off x="1419800" y="40825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pic>
        <p:nvPicPr>
          <p:cNvPr id="702" name="Google Shape;702;p90"/>
          <p:cNvPicPr preferRelativeResize="0"/>
          <p:nvPr/>
        </p:nvPicPr>
        <p:blipFill>
          <a:blip r:embed="rId2">
            <a:alphaModFix/>
          </a:blip>
          <a:stretch>
            <a:fillRect/>
          </a:stretch>
        </p:blipFill>
        <p:spPr>
          <a:xfrm>
            <a:off x="843350" y="631041"/>
            <a:ext cx="1265926" cy="176056"/>
          </a:xfrm>
          <a:prstGeom prst="rect">
            <a:avLst/>
          </a:prstGeom>
          <a:noFill/>
          <a:ln>
            <a:noFill/>
          </a:ln>
        </p:spPr>
      </p:pic>
      <p:sp>
        <p:nvSpPr>
          <p:cNvPr id="703" name="Google Shape;703;p90"/>
          <p:cNvSpPr/>
          <p:nvPr>
            <p:ph idx="4" type="pic"/>
          </p:nvPr>
        </p:nvSpPr>
        <p:spPr>
          <a:xfrm>
            <a:off x="5149349" y="-7800"/>
            <a:ext cx="3994800" cy="51513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1">
    <p:bg>
      <p:bgPr>
        <a:solidFill>
          <a:srgbClr val="000000"/>
        </a:solidFill>
      </p:bgPr>
    </p:bg>
    <p:spTree>
      <p:nvGrpSpPr>
        <p:cNvPr id="704" name="Shape 704"/>
        <p:cNvGrpSpPr/>
        <p:nvPr/>
      </p:nvGrpSpPr>
      <p:grpSpPr>
        <a:xfrm>
          <a:off x="0" y="0"/>
          <a:ext cx="0" cy="0"/>
          <a:chOff x="0" y="0"/>
          <a:chExt cx="0" cy="0"/>
        </a:xfrm>
      </p:grpSpPr>
      <p:sp>
        <p:nvSpPr>
          <p:cNvPr id="705" name="Google Shape;705;p91"/>
          <p:cNvSpPr txBox="1"/>
          <p:nvPr>
            <p:ph type="title"/>
          </p:nvPr>
        </p:nvSpPr>
        <p:spPr>
          <a:xfrm>
            <a:off x="746525" y="1280160"/>
            <a:ext cx="3239400" cy="13899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2700"/>
              <a:buFont typeface="Nunito Sans"/>
              <a:buNone/>
              <a:defRPr b="1" sz="2700">
                <a:solidFill>
                  <a:srgbClr val="FFFFFF"/>
                </a:solidFill>
                <a:latin typeface="Nunito Sans"/>
                <a:ea typeface="Nunito Sans"/>
                <a:cs typeface="Nunito Sans"/>
                <a:sym typeface="Nunito Sans"/>
              </a:defRPr>
            </a:lvl1pPr>
            <a:lvl2pPr lvl="1" rtl="0">
              <a:lnSpc>
                <a:spcPct val="100000"/>
              </a:lnSpc>
              <a:spcBef>
                <a:spcPts val="0"/>
              </a:spcBef>
              <a:spcAft>
                <a:spcPts val="0"/>
              </a:spcAft>
              <a:buClr>
                <a:srgbClr val="FFFFFF"/>
              </a:buClr>
              <a:buSzPts val="1400"/>
              <a:buNone/>
              <a:defRPr sz="1400">
                <a:solidFill>
                  <a:srgbClr val="FFFFFF"/>
                </a:solidFill>
              </a:defRPr>
            </a:lvl2pPr>
            <a:lvl3pPr lvl="2" rtl="0">
              <a:lnSpc>
                <a:spcPct val="100000"/>
              </a:lnSpc>
              <a:spcBef>
                <a:spcPts val="0"/>
              </a:spcBef>
              <a:spcAft>
                <a:spcPts val="0"/>
              </a:spcAft>
              <a:buClr>
                <a:srgbClr val="FFFFFF"/>
              </a:buClr>
              <a:buSzPts val="1400"/>
              <a:buNone/>
              <a:defRPr sz="1400">
                <a:solidFill>
                  <a:srgbClr val="FFFFFF"/>
                </a:solidFill>
              </a:defRPr>
            </a:lvl3pPr>
            <a:lvl4pPr lvl="3" rtl="0">
              <a:lnSpc>
                <a:spcPct val="100000"/>
              </a:lnSpc>
              <a:spcBef>
                <a:spcPts val="0"/>
              </a:spcBef>
              <a:spcAft>
                <a:spcPts val="0"/>
              </a:spcAft>
              <a:buClr>
                <a:srgbClr val="FFFFFF"/>
              </a:buClr>
              <a:buSzPts val="1400"/>
              <a:buNone/>
              <a:defRPr sz="1400">
                <a:solidFill>
                  <a:srgbClr val="FFFFFF"/>
                </a:solidFill>
              </a:defRPr>
            </a:lvl4pPr>
            <a:lvl5pPr lvl="4" rtl="0">
              <a:lnSpc>
                <a:spcPct val="100000"/>
              </a:lnSpc>
              <a:spcBef>
                <a:spcPts val="0"/>
              </a:spcBef>
              <a:spcAft>
                <a:spcPts val="0"/>
              </a:spcAft>
              <a:buClr>
                <a:srgbClr val="FFFFFF"/>
              </a:buClr>
              <a:buSzPts val="1400"/>
              <a:buNone/>
              <a:defRPr sz="1400">
                <a:solidFill>
                  <a:srgbClr val="FFFFFF"/>
                </a:solidFill>
              </a:defRPr>
            </a:lvl5pPr>
            <a:lvl6pPr lvl="5" rtl="0">
              <a:lnSpc>
                <a:spcPct val="100000"/>
              </a:lnSpc>
              <a:spcBef>
                <a:spcPts val="0"/>
              </a:spcBef>
              <a:spcAft>
                <a:spcPts val="0"/>
              </a:spcAft>
              <a:buClr>
                <a:srgbClr val="FFFFFF"/>
              </a:buClr>
              <a:buSzPts val="1400"/>
              <a:buNone/>
              <a:defRPr sz="1400">
                <a:solidFill>
                  <a:srgbClr val="FFFFFF"/>
                </a:solidFill>
              </a:defRPr>
            </a:lvl6pPr>
            <a:lvl7pPr lvl="6" rtl="0">
              <a:lnSpc>
                <a:spcPct val="100000"/>
              </a:lnSpc>
              <a:spcBef>
                <a:spcPts val="0"/>
              </a:spcBef>
              <a:spcAft>
                <a:spcPts val="0"/>
              </a:spcAft>
              <a:buClr>
                <a:srgbClr val="FFFFFF"/>
              </a:buClr>
              <a:buSzPts val="1400"/>
              <a:buNone/>
              <a:defRPr sz="1400">
                <a:solidFill>
                  <a:srgbClr val="FFFFFF"/>
                </a:solidFill>
              </a:defRPr>
            </a:lvl7pPr>
            <a:lvl8pPr lvl="7" rtl="0">
              <a:lnSpc>
                <a:spcPct val="100000"/>
              </a:lnSpc>
              <a:spcBef>
                <a:spcPts val="0"/>
              </a:spcBef>
              <a:spcAft>
                <a:spcPts val="0"/>
              </a:spcAft>
              <a:buClr>
                <a:srgbClr val="FFFFFF"/>
              </a:buClr>
              <a:buSzPts val="1400"/>
              <a:buNone/>
              <a:defRPr sz="1400">
                <a:solidFill>
                  <a:srgbClr val="FFFFFF"/>
                </a:solidFill>
              </a:defRPr>
            </a:lvl8pPr>
            <a:lvl9pPr lvl="8" rtl="0">
              <a:lnSpc>
                <a:spcPct val="100000"/>
              </a:lnSpc>
              <a:spcBef>
                <a:spcPts val="0"/>
              </a:spcBef>
              <a:spcAft>
                <a:spcPts val="0"/>
              </a:spcAft>
              <a:buClr>
                <a:srgbClr val="FFFFFF"/>
              </a:buClr>
              <a:buSzPts val="1400"/>
              <a:buNone/>
              <a:defRPr sz="1400">
                <a:solidFill>
                  <a:srgbClr val="FFFFFF"/>
                </a:solidFill>
              </a:defRPr>
            </a:lvl9pPr>
          </a:lstStyle>
          <a:p/>
        </p:txBody>
      </p:sp>
      <p:sp>
        <p:nvSpPr>
          <p:cNvPr id="706" name="Google Shape;706;p91"/>
          <p:cNvSpPr txBox="1"/>
          <p:nvPr>
            <p:ph idx="1" type="subTitle"/>
          </p:nvPr>
        </p:nvSpPr>
        <p:spPr>
          <a:xfrm>
            <a:off x="746525" y="283877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1pPr>
            <a:lvl2pPr lvl="1"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2pPr>
            <a:lvl3pPr lvl="2"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3pPr>
            <a:lvl4pPr lvl="3"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4pPr>
            <a:lvl5pPr lvl="4"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5pPr>
            <a:lvl6pPr lvl="5"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6pPr>
            <a:lvl7pPr lvl="6"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7pPr>
            <a:lvl8pPr lvl="7"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8pPr>
            <a:lvl9pPr lvl="8" rtl="0">
              <a:lnSpc>
                <a:spcPct val="115000"/>
              </a:lnSpc>
              <a:spcBef>
                <a:spcPts val="0"/>
              </a:spcBef>
              <a:spcAft>
                <a:spcPts val="0"/>
              </a:spcAft>
              <a:buClr>
                <a:srgbClr val="FFFFFF"/>
              </a:buClr>
              <a:buSzPts val="1200"/>
              <a:buFont typeface="Nunito Sans"/>
              <a:buNone/>
              <a:defRPr sz="1200">
                <a:solidFill>
                  <a:srgbClr val="FFFFFF"/>
                </a:solidFill>
                <a:latin typeface="Nunito Sans"/>
                <a:ea typeface="Nunito Sans"/>
                <a:cs typeface="Nunito Sans"/>
                <a:sym typeface="Nunito Sans"/>
              </a:defRPr>
            </a:lvl9pPr>
          </a:lstStyle>
          <a:p/>
        </p:txBody>
      </p:sp>
      <p:sp>
        <p:nvSpPr>
          <p:cNvPr id="707" name="Google Shape;707;p91"/>
          <p:cNvSpPr txBox="1"/>
          <p:nvPr>
            <p:ph idx="2" type="subTitle"/>
          </p:nvPr>
        </p:nvSpPr>
        <p:spPr>
          <a:xfrm>
            <a:off x="1419800" y="38836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000"/>
              <a:buFont typeface="Nunito Sans"/>
              <a:buNone/>
              <a:defRPr b="1" sz="1000">
                <a:solidFill>
                  <a:srgbClr val="FFFFFF"/>
                </a:solidFill>
                <a:latin typeface="Nunito Sans"/>
                <a:ea typeface="Nunito Sans"/>
                <a:cs typeface="Nunito Sans"/>
                <a:sym typeface="Nunito Sans"/>
              </a:defRPr>
            </a:lvl1pPr>
            <a:lvl2pPr lvl="1"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2pPr>
            <a:lvl3pPr lvl="2"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3pPr>
            <a:lvl4pPr lvl="3"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4pPr>
            <a:lvl5pPr lvl="4"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5pPr>
            <a:lvl6pPr lvl="5"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6pPr>
            <a:lvl7pPr lvl="6"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7pPr>
            <a:lvl8pPr lvl="7"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8pPr>
            <a:lvl9pPr lvl="8"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9pPr>
          </a:lstStyle>
          <a:p/>
        </p:txBody>
      </p:sp>
      <p:sp>
        <p:nvSpPr>
          <p:cNvPr id="708" name="Google Shape;708;p91"/>
          <p:cNvSpPr txBox="1"/>
          <p:nvPr>
            <p:ph idx="3" type="subTitle"/>
          </p:nvPr>
        </p:nvSpPr>
        <p:spPr>
          <a:xfrm>
            <a:off x="1419800" y="4082525"/>
            <a:ext cx="2504100" cy="313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1pPr>
            <a:lvl2pPr lvl="1"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2pPr>
            <a:lvl3pPr lvl="2"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3pPr>
            <a:lvl4pPr lvl="3"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4pPr>
            <a:lvl5pPr lvl="4"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5pPr>
            <a:lvl6pPr lvl="5"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6pPr>
            <a:lvl7pPr lvl="6"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7pPr>
            <a:lvl8pPr lvl="7"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8pPr>
            <a:lvl9pPr lvl="8" rtl="0">
              <a:spcBef>
                <a:spcPts val="0"/>
              </a:spcBef>
              <a:spcAft>
                <a:spcPts val="0"/>
              </a:spcAft>
              <a:buClr>
                <a:srgbClr val="FFFFFF"/>
              </a:buClr>
              <a:buSzPts val="1000"/>
              <a:buFont typeface="Nunito Sans"/>
              <a:buNone/>
              <a:defRPr sz="1000">
                <a:solidFill>
                  <a:srgbClr val="FFFFFF"/>
                </a:solidFill>
                <a:latin typeface="Nunito Sans"/>
                <a:ea typeface="Nunito Sans"/>
                <a:cs typeface="Nunito Sans"/>
                <a:sym typeface="Nunito Sans"/>
              </a:defRPr>
            </a:lvl9pPr>
          </a:lstStyle>
          <a:p/>
        </p:txBody>
      </p:sp>
      <p:pic>
        <p:nvPicPr>
          <p:cNvPr id="709" name="Google Shape;709;p91"/>
          <p:cNvPicPr preferRelativeResize="0"/>
          <p:nvPr/>
        </p:nvPicPr>
        <p:blipFill>
          <a:blip r:embed="rId2">
            <a:alphaModFix/>
          </a:blip>
          <a:stretch>
            <a:fillRect/>
          </a:stretch>
        </p:blipFill>
        <p:spPr>
          <a:xfrm>
            <a:off x="843350" y="631050"/>
            <a:ext cx="1266280" cy="176107"/>
          </a:xfrm>
          <a:prstGeom prst="rect">
            <a:avLst/>
          </a:prstGeom>
          <a:noFill/>
          <a:ln>
            <a:noFill/>
          </a:ln>
        </p:spPr>
      </p:pic>
      <p:sp>
        <p:nvSpPr>
          <p:cNvPr id="710" name="Google Shape;710;p91"/>
          <p:cNvSpPr/>
          <p:nvPr>
            <p:ph idx="4" type="pic"/>
          </p:nvPr>
        </p:nvSpPr>
        <p:spPr>
          <a:xfrm>
            <a:off x="5149349" y="-7800"/>
            <a:ext cx="3994800" cy="5151300"/>
          </a:xfrm>
          <a:prstGeom prst="rect">
            <a:avLst/>
          </a:prstGeom>
          <a:noFill/>
          <a:ln>
            <a:noFill/>
          </a:ln>
        </p:spPr>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type="tx">
  <p:cSld name="TITLE_AND_BODY">
    <p:spTree>
      <p:nvGrpSpPr>
        <p:cNvPr id="711" name="Shape 711"/>
        <p:cNvGrpSpPr/>
        <p:nvPr/>
      </p:nvGrpSpPr>
      <p:grpSpPr>
        <a:xfrm>
          <a:off x="0" y="0"/>
          <a:ext cx="0" cy="0"/>
          <a:chOff x="0" y="0"/>
          <a:chExt cx="0" cy="0"/>
        </a:xfrm>
      </p:grpSpPr>
      <p:pic>
        <p:nvPicPr>
          <p:cNvPr id="712" name="Google Shape;712;p92"/>
          <p:cNvPicPr preferRelativeResize="0"/>
          <p:nvPr/>
        </p:nvPicPr>
        <p:blipFill rotWithShape="1">
          <a:blip r:embed="rId2">
            <a:alphaModFix/>
          </a:blip>
          <a:srcRect b="4578" l="0" r="0" t="4578"/>
          <a:stretch/>
        </p:blipFill>
        <p:spPr>
          <a:xfrm>
            <a:off x="-25" y="0"/>
            <a:ext cx="9143997" cy="5143506"/>
          </a:xfrm>
          <a:prstGeom prst="rect">
            <a:avLst/>
          </a:prstGeom>
          <a:noFill/>
          <a:ln>
            <a:noFill/>
          </a:ln>
        </p:spPr>
      </p:pic>
      <p:sp>
        <p:nvSpPr>
          <p:cNvPr id="713" name="Google Shape;713;p92"/>
          <p:cNvSpPr/>
          <p:nvPr/>
        </p:nvSpPr>
        <p:spPr>
          <a:xfrm>
            <a:off x="240251"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92"/>
          <p:cNvSpPr txBox="1"/>
          <p:nvPr>
            <p:ph type="title"/>
          </p:nvPr>
        </p:nvSpPr>
        <p:spPr>
          <a:xfrm>
            <a:off x="995051" y="1411706"/>
            <a:ext cx="7153800" cy="9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15" name="Google Shape;715;p92"/>
          <p:cNvSpPr txBox="1"/>
          <p:nvPr>
            <p:ph idx="1" type="subTitle"/>
          </p:nvPr>
        </p:nvSpPr>
        <p:spPr>
          <a:xfrm>
            <a:off x="2857531" y="2486488"/>
            <a:ext cx="3429000" cy="7596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716" name="Google Shape;716;p92"/>
          <p:cNvSpPr txBox="1"/>
          <p:nvPr>
            <p:ph idx="2" type="subTitle"/>
          </p:nvPr>
        </p:nvSpPr>
        <p:spPr>
          <a:xfrm>
            <a:off x="2751453" y="3859575"/>
            <a:ext cx="3641100" cy="313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000"/>
              <a:buFont typeface="Nunito Sans"/>
              <a:buNone/>
              <a:defRPr b="1"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17" name="Google Shape;717;p92"/>
          <p:cNvSpPr txBox="1"/>
          <p:nvPr>
            <p:ph idx="3" type="subTitle"/>
          </p:nvPr>
        </p:nvSpPr>
        <p:spPr>
          <a:xfrm>
            <a:off x="3319973" y="4058475"/>
            <a:ext cx="2504100" cy="313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SzPts val="1000"/>
              <a:buFont typeface="Nunito Sans"/>
              <a:buNone/>
              <a:defRPr sz="1000">
                <a:latin typeface="Nunito Sans"/>
                <a:ea typeface="Nunito Sans"/>
                <a:cs typeface="Nunito Sans"/>
                <a:sym typeface="Nunito Sans"/>
              </a:defRPr>
            </a:lvl1pPr>
            <a:lvl2pPr lvl="1" rtl="0" algn="ctr">
              <a:spcBef>
                <a:spcPts val="0"/>
              </a:spcBef>
              <a:spcAft>
                <a:spcPts val="0"/>
              </a:spcAft>
              <a:buSzPts val="1000"/>
              <a:buFont typeface="Nunito Sans"/>
              <a:buNone/>
              <a:defRPr sz="1000">
                <a:latin typeface="Nunito Sans"/>
                <a:ea typeface="Nunito Sans"/>
                <a:cs typeface="Nunito Sans"/>
                <a:sym typeface="Nunito Sans"/>
              </a:defRPr>
            </a:lvl2pPr>
            <a:lvl3pPr lvl="2" rtl="0" algn="ctr">
              <a:spcBef>
                <a:spcPts val="0"/>
              </a:spcBef>
              <a:spcAft>
                <a:spcPts val="0"/>
              </a:spcAft>
              <a:buSzPts val="1000"/>
              <a:buFont typeface="Nunito Sans"/>
              <a:buNone/>
              <a:defRPr sz="1000">
                <a:latin typeface="Nunito Sans"/>
                <a:ea typeface="Nunito Sans"/>
                <a:cs typeface="Nunito Sans"/>
                <a:sym typeface="Nunito Sans"/>
              </a:defRPr>
            </a:lvl3pPr>
            <a:lvl4pPr lvl="3" rtl="0" algn="ctr">
              <a:spcBef>
                <a:spcPts val="0"/>
              </a:spcBef>
              <a:spcAft>
                <a:spcPts val="0"/>
              </a:spcAft>
              <a:buSzPts val="1000"/>
              <a:buFont typeface="Nunito Sans"/>
              <a:buNone/>
              <a:defRPr sz="1000">
                <a:latin typeface="Nunito Sans"/>
                <a:ea typeface="Nunito Sans"/>
                <a:cs typeface="Nunito Sans"/>
                <a:sym typeface="Nunito Sans"/>
              </a:defRPr>
            </a:lvl4pPr>
            <a:lvl5pPr lvl="4" rtl="0" algn="ctr">
              <a:spcBef>
                <a:spcPts val="0"/>
              </a:spcBef>
              <a:spcAft>
                <a:spcPts val="0"/>
              </a:spcAft>
              <a:buSzPts val="1000"/>
              <a:buFont typeface="Nunito Sans"/>
              <a:buNone/>
              <a:defRPr sz="1000">
                <a:latin typeface="Nunito Sans"/>
                <a:ea typeface="Nunito Sans"/>
                <a:cs typeface="Nunito Sans"/>
                <a:sym typeface="Nunito Sans"/>
              </a:defRPr>
            </a:lvl5pPr>
            <a:lvl6pPr lvl="5" rtl="0" algn="ctr">
              <a:spcBef>
                <a:spcPts val="0"/>
              </a:spcBef>
              <a:spcAft>
                <a:spcPts val="0"/>
              </a:spcAft>
              <a:buSzPts val="1000"/>
              <a:buFont typeface="Nunito Sans"/>
              <a:buNone/>
              <a:defRPr sz="1000">
                <a:latin typeface="Nunito Sans"/>
                <a:ea typeface="Nunito Sans"/>
                <a:cs typeface="Nunito Sans"/>
                <a:sym typeface="Nunito Sans"/>
              </a:defRPr>
            </a:lvl6pPr>
            <a:lvl7pPr lvl="6" rtl="0" algn="ctr">
              <a:spcBef>
                <a:spcPts val="0"/>
              </a:spcBef>
              <a:spcAft>
                <a:spcPts val="0"/>
              </a:spcAft>
              <a:buSzPts val="1000"/>
              <a:buFont typeface="Nunito Sans"/>
              <a:buNone/>
              <a:defRPr sz="1000">
                <a:latin typeface="Nunito Sans"/>
                <a:ea typeface="Nunito Sans"/>
                <a:cs typeface="Nunito Sans"/>
                <a:sym typeface="Nunito Sans"/>
              </a:defRPr>
            </a:lvl7pPr>
            <a:lvl8pPr lvl="7" rtl="0" algn="ctr">
              <a:spcBef>
                <a:spcPts val="0"/>
              </a:spcBef>
              <a:spcAft>
                <a:spcPts val="0"/>
              </a:spcAft>
              <a:buSzPts val="1000"/>
              <a:buFont typeface="Nunito Sans"/>
              <a:buNone/>
              <a:defRPr sz="1000">
                <a:latin typeface="Nunito Sans"/>
                <a:ea typeface="Nunito Sans"/>
                <a:cs typeface="Nunito Sans"/>
                <a:sym typeface="Nunito Sans"/>
              </a:defRPr>
            </a:lvl8pPr>
            <a:lvl9pPr lvl="8" rtl="0" algn="ctr">
              <a:spcBef>
                <a:spcPts val="0"/>
              </a:spcBef>
              <a:spcAft>
                <a:spcPts val="0"/>
              </a:spcAft>
              <a:buSzPts val="1000"/>
              <a:buFont typeface="Nunito Sans"/>
              <a:buNone/>
              <a:defRPr sz="1000">
                <a:latin typeface="Nunito Sans"/>
                <a:ea typeface="Nunito Sans"/>
                <a:cs typeface="Nunito Sans"/>
                <a:sym typeface="Nunito Sans"/>
              </a:defRPr>
            </a:lvl9pPr>
          </a:lstStyle>
          <a:p/>
        </p:txBody>
      </p:sp>
      <p:pic>
        <p:nvPicPr>
          <p:cNvPr id="718" name="Google Shape;718;p92"/>
          <p:cNvPicPr preferRelativeResize="0"/>
          <p:nvPr/>
        </p:nvPicPr>
        <p:blipFill>
          <a:blip r:embed="rId3">
            <a:alphaModFix/>
          </a:blip>
          <a:stretch>
            <a:fillRect/>
          </a:stretch>
        </p:blipFill>
        <p:spPr>
          <a:xfrm>
            <a:off x="4031596" y="722372"/>
            <a:ext cx="1080757" cy="1503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 light">
  <p:cSld name="TITLE_AND_BODY_1">
    <p:spTree>
      <p:nvGrpSpPr>
        <p:cNvPr id="719" name="Shape 719"/>
        <p:cNvGrpSpPr/>
        <p:nvPr/>
      </p:nvGrpSpPr>
      <p:grpSpPr>
        <a:xfrm>
          <a:off x="0" y="0"/>
          <a:ext cx="0" cy="0"/>
          <a:chOff x="0" y="0"/>
          <a:chExt cx="0" cy="0"/>
        </a:xfrm>
      </p:grpSpPr>
      <p:pic>
        <p:nvPicPr>
          <p:cNvPr id="720" name="Google Shape;720;p93"/>
          <p:cNvPicPr preferRelativeResize="0"/>
          <p:nvPr/>
        </p:nvPicPr>
        <p:blipFill rotWithShape="1">
          <a:blip r:embed="rId2">
            <a:alphaModFix/>
          </a:blip>
          <a:srcRect b="14759" l="8269" r="10896" t="11990"/>
          <a:stretch/>
        </p:blipFill>
        <p:spPr>
          <a:xfrm>
            <a:off x="0" y="0"/>
            <a:ext cx="9143997" cy="5143502"/>
          </a:xfrm>
          <a:prstGeom prst="rect">
            <a:avLst/>
          </a:prstGeom>
          <a:noFill/>
          <a:ln>
            <a:noFill/>
          </a:ln>
        </p:spPr>
      </p:pic>
      <p:sp>
        <p:nvSpPr>
          <p:cNvPr id="721" name="Google Shape;721;p93"/>
          <p:cNvSpPr/>
          <p:nvPr/>
        </p:nvSpPr>
        <p:spPr>
          <a:xfrm>
            <a:off x="711942" y="1861013"/>
            <a:ext cx="7720200" cy="161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93"/>
          <p:cNvSpPr txBox="1"/>
          <p:nvPr>
            <p:ph type="title"/>
          </p:nvPr>
        </p:nvSpPr>
        <p:spPr>
          <a:xfrm>
            <a:off x="711942" y="2365575"/>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 dark">
  <p:cSld name="TITLE_AND_BODY_1_1">
    <p:spTree>
      <p:nvGrpSpPr>
        <p:cNvPr id="723" name="Shape 723"/>
        <p:cNvGrpSpPr/>
        <p:nvPr/>
      </p:nvGrpSpPr>
      <p:grpSpPr>
        <a:xfrm>
          <a:off x="0" y="0"/>
          <a:ext cx="0" cy="0"/>
          <a:chOff x="0" y="0"/>
          <a:chExt cx="0" cy="0"/>
        </a:xfrm>
      </p:grpSpPr>
      <p:pic>
        <p:nvPicPr>
          <p:cNvPr id="724" name="Google Shape;724;p94"/>
          <p:cNvPicPr preferRelativeResize="0"/>
          <p:nvPr/>
        </p:nvPicPr>
        <p:blipFill rotWithShape="1">
          <a:blip r:embed="rId2">
            <a:alphaModFix/>
          </a:blip>
          <a:srcRect b="7089" l="2395" r="1782" t="6135"/>
          <a:stretch/>
        </p:blipFill>
        <p:spPr>
          <a:xfrm>
            <a:off x="0" y="0"/>
            <a:ext cx="9143997" cy="5143501"/>
          </a:xfrm>
          <a:prstGeom prst="rect">
            <a:avLst/>
          </a:prstGeom>
          <a:noFill/>
          <a:ln>
            <a:noFill/>
          </a:ln>
        </p:spPr>
      </p:pic>
      <p:sp>
        <p:nvSpPr>
          <p:cNvPr id="725" name="Google Shape;725;p94"/>
          <p:cNvSpPr/>
          <p:nvPr/>
        </p:nvSpPr>
        <p:spPr>
          <a:xfrm>
            <a:off x="711942" y="1861013"/>
            <a:ext cx="7720200" cy="161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94"/>
          <p:cNvSpPr txBox="1"/>
          <p:nvPr>
            <p:ph type="title"/>
          </p:nvPr>
        </p:nvSpPr>
        <p:spPr>
          <a:xfrm>
            <a:off x="711942" y="2365575"/>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 dark">
  <p:cSld name="TITLE_AND_BODY_1_1_1">
    <p:spTree>
      <p:nvGrpSpPr>
        <p:cNvPr id="727" name="Shape 727"/>
        <p:cNvGrpSpPr/>
        <p:nvPr/>
      </p:nvGrpSpPr>
      <p:grpSpPr>
        <a:xfrm>
          <a:off x="0" y="0"/>
          <a:ext cx="0" cy="0"/>
          <a:chOff x="0" y="0"/>
          <a:chExt cx="0" cy="0"/>
        </a:xfrm>
      </p:grpSpPr>
      <p:pic>
        <p:nvPicPr>
          <p:cNvPr id="728" name="Google Shape;728;p95"/>
          <p:cNvPicPr preferRelativeResize="0"/>
          <p:nvPr/>
        </p:nvPicPr>
        <p:blipFill rotWithShape="1">
          <a:blip r:embed="rId2">
            <a:alphaModFix/>
          </a:blip>
          <a:srcRect b="18546" l="13263" r="17185" t="18540"/>
          <a:stretch/>
        </p:blipFill>
        <p:spPr>
          <a:xfrm rot="10800000">
            <a:off x="2194" y="3095"/>
            <a:ext cx="9149455" cy="5141793"/>
          </a:xfrm>
          <a:prstGeom prst="rect">
            <a:avLst/>
          </a:prstGeom>
          <a:noFill/>
          <a:ln>
            <a:noFill/>
          </a:ln>
        </p:spPr>
      </p:pic>
      <p:sp>
        <p:nvSpPr>
          <p:cNvPr id="729" name="Google Shape;729;p95"/>
          <p:cNvSpPr/>
          <p:nvPr/>
        </p:nvSpPr>
        <p:spPr>
          <a:xfrm>
            <a:off x="711942" y="733463"/>
            <a:ext cx="7720200" cy="365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95"/>
          <p:cNvSpPr txBox="1"/>
          <p:nvPr>
            <p:ph type="title"/>
          </p:nvPr>
        </p:nvSpPr>
        <p:spPr>
          <a:xfrm>
            <a:off x="716864" y="2489363"/>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31" name="Google Shape;731;p95"/>
          <p:cNvSpPr txBox="1"/>
          <p:nvPr>
            <p:ph idx="1" type="subTitle"/>
          </p:nvPr>
        </p:nvSpPr>
        <p:spPr>
          <a:xfrm>
            <a:off x="2862478" y="3045318"/>
            <a:ext cx="3429000" cy="6504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732" name="Google Shape;732;p95"/>
          <p:cNvPicPr preferRelativeResize="0"/>
          <p:nvPr/>
        </p:nvPicPr>
        <p:blipFill>
          <a:blip r:embed="rId3">
            <a:alphaModFix/>
          </a:blip>
          <a:stretch>
            <a:fillRect/>
          </a:stretch>
        </p:blipFill>
        <p:spPr>
          <a:xfrm>
            <a:off x="4036544" y="1666219"/>
            <a:ext cx="1080757" cy="150304"/>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5 - light">
  <p:cSld name="TITLE_AND_BODY_1_1_1_1">
    <p:spTree>
      <p:nvGrpSpPr>
        <p:cNvPr id="733" name="Shape 733"/>
        <p:cNvGrpSpPr/>
        <p:nvPr/>
      </p:nvGrpSpPr>
      <p:grpSpPr>
        <a:xfrm>
          <a:off x="0" y="0"/>
          <a:ext cx="0" cy="0"/>
          <a:chOff x="0" y="0"/>
          <a:chExt cx="0" cy="0"/>
        </a:xfrm>
      </p:grpSpPr>
      <p:pic>
        <p:nvPicPr>
          <p:cNvPr id="734" name="Google Shape;734;p96"/>
          <p:cNvPicPr preferRelativeResize="0"/>
          <p:nvPr/>
        </p:nvPicPr>
        <p:blipFill rotWithShape="1">
          <a:blip r:embed="rId2">
            <a:alphaModFix/>
          </a:blip>
          <a:srcRect b="8730" l="4245" r="3656" t="7804"/>
          <a:stretch/>
        </p:blipFill>
        <p:spPr>
          <a:xfrm>
            <a:off x="0" y="0"/>
            <a:ext cx="9143997" cy="5143502"/>
          </a:xfrm>
          <a:prstGeom prst="rect">
            <a:avLst/>
          </a:prstGeom>
          <a:noFill/>
          <a:ln>
            <a:noFill/>
          </a:ln>
        </p:spPr>
      </p:pic>
      <p:sp>
        <p:nvSpPr>
          <p:cNvPr id="735" name="Google Shape;735;p96"/>
          <p:cNvSpPr/>
          <p:nvPr/>
        </p:nvSpPr>
        <p:spPr>
          <a:xfrm>
            <a:off x="711942" y="733463"/>
            <a:ext cx="7720200" cy="365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6"/>
          <p:cNvSpPr txBox="1"/>
          <p:nvPr>
            <p:ph type="title"/>
          </p:nvPr>
        </p:nvSpPr>
        <p:spPr>
          <a:xfrm>
            <a:off x="711942" y="2489363"/>
            <a:ext cx="7720200" cy="605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700"/>
              <a:buFont typeface="Nunito Sans"/>
              <a:buNone/>
              <a:defRPr b="1" sz="2700">
                <a:latin typeface="Nunito Sans"/>
                <a:ea typeface="Nunito Sans"/>
                <a:cs typeface="Nunito Sans"/>
                <a:sym typeface="Nunito Sans"/>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737" name="Google Shape;737;p96"/>
          <p:cNvSpPr txBox="1"/>
          <p:nvPr>
            <p:ph idx="1" type="subTitle"/>
          </p:nvPr>
        </p:nvSpPr>
        <p:spPr>
          <a:xfrm>
            <a:off x="2857556" y="3045318"/>
            <a:ext cx="3429000" cy="6504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gn="ctr">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738" name="Google Shape;738;p96"/>
          <p:cNvPicPr preferRelativeResize="0"/>
          <p:nvPr/>
        </p:nvPicPr>
        <p:blipFill>
          <a:blip r:embed="rId3">
            <a:alphaModFix/>
          </a:blip>
          <a:stretch>
            <a:fillRect/>
          </a:stretch>
        </p:blipFill>
        <p:spPr>
          <a:xfrm>
            <a:off x="4031621" y="1666219"/>
            <a:ext cx="1080757" cy="150304"/>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titleOnly">
  <p:cSld name="TITLE_ONLY">
    <p:spTree>
      <p:nvGrpSpPr>
        <p:cNvPr id="739" name="Shape 739"/>
        <p:cNvGrpSpPr/>
        <p:nvPr/>
      </p:nvGrpSpPr>
      <p:grpSpPr>
        <a:xfrm>
          <a:off x="0" y="0"/>
          <a:ext cx="0" cy="0"/>
          <a:chOff x="0" y="0"/>
          <a:chExt cx="0" cy="0"/>
        </a:xfrm>
      </p:grpSpPr>
      <p:sp>
        <p:nvSpPr>
          <p:cNvPr id="740" name="Google Shape;740;p97"/>
          <p:cNvSpPr/>
          <p:nvPr/>
        </p:nvSpPr>
        <p:spPr>
          <a:xfrm>
            <a:off x="0" y="0"/>
            <a:ext cx="3223800" cy="5143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1" name="Google Shape;741;p97"/>
          <p:cNvSpPr txBox="1"/>
          <p:nvPr>
            <p:ph idx="1" type="body"/>
          </p:nvPr>
        </p:nvSpPr>
        <p:spPr>
          <a:xfrm>
            <a:off x="3996500" y="921950"/>
            <a:ext cx="4401000" cy="3151500"/>
          </a:xfrm>
          <a:prstGeom prst="rect">
            <a:avLst/>
          </a:prstGeom>
          <a:noFill/>
          <a:ln>
            <a:noFill/>
          </a:ln>
        </p:spPr>
        <p:txBody>
          <a:bodyPr anchorCtr="0" anchor="t" bIns="91425" lIns="91425" spcFirstLastPara="1" rIns="91425" wrap="square" tIns="91425">
            <a:noAutofit/>
          </a:bodyPr>
          <a:lstStyle>
            <a:lvl1pPr indent="-330200" lvl="0" marL="457200" rtl="0">
              <a:lnSpc>
                <a:spcPct val="115000"/>
              </a:lnSpc>
              <a:spcBef>
                <a:spcPts val="0"/>
              </a:spcBef>
              <a:spcAft>
                <a:spcPts val="0"/>
              </a:spcAft>
              <a:buClr>
                <a:schemeClr val="accent3"/>
              </a:buClr>
              <a:buSzPts val="1600"/>
              <a:buFont typeface="Nunito Sans"/>
              <a:buChar char="●"/>
              <a:defRPr b="1" sz="1600">
                <a:latin typeface="Nunito Sans"/>
                <a:ea typeface="Nunito Sans"/>
                <a:cs typeface="Nunito Sans"/>
                <a:sym typeface="Nunito Sans"/>
              </a:defRPr>
            </a:lvl1pPr>
            <a:lvl2pPr indent="-330200" lvl="1" marL="9144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2pPr>
            <a:lvl3pPr indent="-330200" lvl="2" marL="13716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3pPr>
            <a:lvl4pPr indent="-330200" lvl="3" marL="18288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4pPr>
            <a:lvl5pPr indent="-330200" lvl="4" marL="22860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5pPr>
            <a:lvl6pPr indent="-330200" lvl="5" marL="27432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6pPr>
            <a:lvl7pPr indent="-330200" lvl="6" marL="32004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7pPr>
            <a:lvl8pPr indent="-330200" lvl="7" marL="3657600" rtl="0">
              <a:lnSpc>
                <a:spcPct val="115000"/>
              </a:lnSpc>
              <a:spcBef>
                <a:spcPts val="1000"/>
              </a:spcBef>
              <a:spcAft>
                <a:spcPts val="0"/>
              </a:spcAft>
              <a:buClr>
                <a:schemeClr val="accent3"/>
              </a:buClr>
              <a:buSzPts val="1600"/>
              <a:buFont typeface="Nunito Sans"/>
              <a:buChar char="○"/>
              <a:defRPr b="1" sz="1600">
                <a:latin typeface="Nunito Sans"/>
                <a:ea typeface="Nunito Sans"/>
                <a:cs typeface="Nunito Sans"/>
                <a:sym typeface="Nunito Sans"/>
              </a:defRPr>
            </a:lvl8pPr>
            <a:lvl9pPr indent="-330200" lvl="8" marL="4114800" rtl="0">
              <a:lnSpc>
                <a:spcPct val="115000"/>
              </a:lnSpc>
              <a:spcBef>
                <a:spcPts val="1000"/>
              </a:spcBef>
              <a:spcAft>
                <a:spcPts val="1000"/>
              </a:spcAft>
              <a:buClr>
                <a:schemeClr val="accent3"/>
              </a:buClr>
              <a:buSzPts val="1600"/>
              <a:buFont typeface="Nunito Sans"/>
              <a:buChar char="■"/>
              <a:defRPr b="1" sz="1600">
                <a:latin typeface="Nunito Sans"/>
                <a:ea typeface="Nunito Sans"/>
                <a:cs typeface="Nunito Sans"/>
                <a:sym typeface="Nunito Sans"/>
              </a:defRPr>
            </a:lvl9pPr>
          </a:lstStyle>
          <a:p/>
        </p:txBody>
      </p:sp>
      <p:pic>
        <p:nvPicPr>
          <p:cNvPr id="742" name="Google Shape;742;p97"/>
          <p:cNvPicPr preferRelativeResize="0"/>
          <p:nvPr/>
        </p:nvPicPr>
        <p:blipFill>
          <a:blip r:embed="rId2">
            <a:alphaModFix/>
          </a:blip>
          <a:stretch>
            <a:fillRect/>
          </a:stretch>
        </p:blipFill>
        <p:spPr>
          <a:xfrm>
            <a:off x="7974883" y="335194"/>
            <a:ext cx="845016" cy="117542"/>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With image)">
  <p:cSld name="ONE_COLUMN_TEXT_1_2">
    <p:spTree>
      <p:nvGrpSpPr>
        <p:cNvPr id="743" name="Shape 743"/>
        <p:cNvGrpSpPr/>
        <p:nvPr/>
      </p:nvGrpSpPr>
      <p:grpSpPr>
        <a:xfrm>
          <a:off x="0" y="0"/>
          <a:ext cx="0" cy="0"/>
          <a:chOff x="0" y="0"/>
          <a:chExt cx="0" cy="0"/>
        </a:xfrm>
      </p:grpSpPr>
      <p:sp>
        <p:nvSpPr>
          <p:cNvPr id="744" name="Google Shape;744;p98"/>
          <p:cNvSpPr/>
          <p:nvPr/>
        </p:nvSpPr>
        <p:spPr>
          <a:xfrm>
            <a:off x="1006271" y="851231"/>
            <a:ext cx="2647800" cy="3333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8"/>
          <p:cNvSpPr txBox="1"/>
          <p:nvPr>
            <p:ph type="title"/>
          </p:nvPr>
        </p:nvSpPr>
        <p:spPr>
          <a:xfrm>
            <a:off x="4895856" y="889594"/>
            <a:ext cx="3835200" cy="619800"/>
          </a:xfrm>
          <a:prstGeom prst="rect">
            <a:avLst/>
          </a:prstGeom>
          <a:noFill/>
          <a:ln>
            <a:noFill/>
          </a:ln>
        </p:spPr>
        <p:txBody>
          <a:bodyPr anchorCtr="0" anchor="t" bIns="91425" lIns="91425" spcFirstLastPara="1" rIns="91425" wrap="square" tIns="91425">
            <a:noAutofit/>
          </a:bodyPr>
          <a:lstStyle>
            <a:lvl1pPr lvl="0" rtl="0">
              <a:lnSpc>
                <a:spcPct val="90000"/>
              </a:lnSpc>
              <a:spcBef>
                <a:spcPts val="0"/>
              </a:spcBef>
              <a:spcAft>
                <a:spcPts val="0"/>
              </a:spcAft>
              <a:buClr>
                <a:schemeClr val="accent1"/>
              </a:buClr>
              <a:buSzPts val="3600"/>
              <a:buFont typeface="Nunito Sans"/>
              <a:buNone/>
              <a:defRPr b="1" sz="3600">
                <a:solidFill>
                  <a:schemeClr val="accent1"/>
                </a:solidFill>
                <a:latin typeface="Nunito Sans"/>
                <a:ea typeface="Nunito Sans"/>
                <a:cs typeface="Nunito Sans"/>
                <a:sym typeface="Nunito Sans"/>
              </a:defRPr>
            </a:lvl1pPr>
            <a:lvl2pPr lvl="1" rtl="0">
              <a:lnSpc>
                <a:spcPct val="90000"/>
              </a:lnSpc>
              <a:spcBef>
                <a:spcPts val="0"/>
              </a:spcBef>
              <a:spcAft>
                <a:spcPts val="0"/>
              </a:spcAft>
              <a:buClr>
                <a:schemeClr val="accent1"/>
              </a:buClr>
              <a:buSzPts val="3900"/>
              <a:buNone/>
              <a:defRPr sz="3900">
                <a:solidFill>
                  <a:schemeClr val="accent1"/>
                </a:solidFill>
              </a:defRPr>
            </a:lvl2pPr>
            <a:lvl3pPr lvl="2" rtl="0">
              <a:lnSpc>
                <a:spcPct val="90000"/>
              </a:lnSpc>
              <a:spcBef>
                <a:spcPts val="0"/>
              </a:spcBef>
              <a:spcAft>
                <a:spcPts val="0"/>
              </a:spcAft>
              <a:buClr>
                <a:schemeClr val="accent1"/>
              </a:buClr>
              <a:buSzPts val="3900"/>
              <a:buNone/>
              <a:defRPr sz="3900">
                <a:solidFill>
                  <a:schemeClr val="accent1"/>
                </a:solidFill>
              </a:defRPr>
            </a:lvl3pPr>
            <a:lvl4pPr lvl="3" rtl="0">
              <a:lnSpc>
                <a:spcPct val="90000"/>
              </a:lnSpc>
              <a:spcBef>
                <a:spcPts val="0"/>
              </a:spcBef>
              <a:spcAft>
                <a:spcPts val="0"/>
              </a:spcAft>
              <a:buClr>
                <a:schemeClr val="accent1"/>
              </a:buClr>
              <a:buSzPts val="3900"/>
              <a:buNone/>
              <a:defRPr sz="3900">
                <a:solidFill>
                  <a:schemeClr val="accent1"/>
                </a:solidFill>
              </a:defRPr>
            </a:lvl4pPr>
            <a:lvl5pPr lvl="4" rtl="0">
              <a:lnSpc>
                <a:spcPct val="90000"/>
              </a:lnSpc>
              <a:spcBef>
                <a:spcPts val="0"/>
              </a:spcBef>
              <a:spcAft>
                <a:spcPts val="0"/>
              </a:spcAft>
              <a:buClr>
                <a:schemeClr val="accent1"/>
              </a:buClr>
              <a:buSzPts val="3900"/>
              <a:buNone/>
              <a:defRPr sz="3900">
                <a:solidFill>
                  <a:schemeClr val="accent1"/>
                </a:solidFill>
              </a:defRPr>
            </a:lvl5pPr>
            <a:lvl6pPr lvl="5" rtl="0">
              <a:lnSpc>
                <a:spcPct val="90000"/>
              </a:lnSpc>
              <a:spcBef>
                <a:spcPts val="0"/>
              </a:spcBef>
              <a:spcAft>
                <a:spcPts val="0"/>
              </a:spcAft>
              <a:buClr>
                <a:schemeClr val="accent1"/>
              </a:buClr>
              <a:buSzPts val="3900"/>
              <a:buNone/>
              <a:defRPr sz="3900">
                <a:solidFill>
                  <a:schemeClr val="accent1"/>
                </a:solidFill>
              </a:defRPr>
            </a:lvl6pPr>
            <a:lvl7pPr lvl="6" rtl="0">
              <a:lnSpc>
                <a:spcPct val="90000"/>
              </a:lnSpc>
              <a:spcBef>
                <a:spcPts val="0"/>
              </a:spcBef>
              <a:spcAft>
                <a:spcPts val="0"/>
              </a:spcAft>
              <a:buClr>
                <a:schemeClr val="accent1"/>
              </a:buClr>
              <a:buSzPts val="3900"/>
              <a:buNone/>
              <a:defRPr sz="3900">
                <a:solidFill>
                  <a:schemeClr val="accent1"/>
                </a:solidFill>
              </a:defRPr>
            </a:lvl7pPr>
            <a:lvl8pPr lvl="7" rtl="0">
              <a:lnSpc>
                <a:spcPct val="90000"/>
              </a:lnSpc>
              <a:spcBef>
                <a:spcPts val="0"/>
              </a:spcBef>
              <a:spcAft>
                <a:spcPts val="0"/>
              </a:spcAft>
              <a:buClr>
                <a:schemeClr val="accent1"/>
              </a:buClr>
              <a:buSzPts val="3900"/>
              <a:buNone/>
              <a:defRPr sz="3900">
                <a:solidFill>
                  <a:schemeClr val="accent1"/>
                </a:solidFill>
              </a:defRPr>
            </a:lvl8pPr>
            <a:lvl9pPr lvl="8" rtl="0">
              <a:lnSpc>
                <a:spcPct val="90000"/>
              </a:lnSpc>
              <a:spcBef>
                <a:spcPts val="0"/>
              </a:spcBef>
              <a:spcAft>
                <a:spcPts val="0"/>
              </a:spcAft>
              <a:buClr>
                <a:schemeClr val="accent1"/>
              </a:buClr>
              <a:buSzPts val="3900"/>
              <a:buNone/>
              <a:defRPr sz="3900">
                <a:solidFill>
                  <a:schemeClr val="accent1"/>
                </a:solidFill>
              </a:defRPr>
            </a:lvl9pPr>
          </a:lstStyle>
          <a:p/>
        </p:txBody>
      </p:sp>
      <p:sp>
        <p:nvSpPr>
          <p:cNvPr id="746" name="Google Shape;746;p98"/>
          <p:cNvSpPr txBox="1"/>
          <p:nvPr>
            <p:ph idx="1" type="subTitle"/>
          </p:nvPr>
        </p:nvSpPr>
        <p:spPr>
          <a:xfrm>
            <a:off x="4895850" y="296912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sp>
        <p:nvSpPr>
          <p:cNvPr id="747" name="Google Shape;747;p98"/>
          <p:cNvSpPr txBox="1"/>
          <p:nvPr>
            <p:ph idx="2" type="title"/>
          </p:nvPr>
        </p:nvSpPr>
        <p:spPr>
          <a:xfrm>
            <a:off x="4895850" y="1881825"/>
            <a:ext cx="3239400" cy="925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SemiBold"/>
              <a:buNone/>
              <a:defRPr sz="2700">
                <a:latin typeface="Nunito Sans SemiBold"/>
                <a:ea typeface="Nunito Sans SemiBold"/>
                <a:cs typeface="Nunito Sans SemiBold"/>
                <a:sym typeface="Nunito Sans SemiBold"/>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pic>
        <p:nvPicPr>
          <p:cNvPr id="748" name="Google Shape;748;p98"/>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749" name="Google Shape;749;p98"/>
          <p:cNvPicPr preferRelativeResize="0"/>
          <p:nvPr/>
        </p:nvPicPr>
        <p:blipFill>
          <a:blip r:embed="rId3">
            <a:alphaModFix/>
          </a:blip>
          <a:stretch>
            <a:fillRect/>
          </a:stretch>
        </p:blipFill>
        <p:spPr>
          <a:xfrm>
            <a:off x="834199" y="732038"/>
            <a:ext cx="2710105" cy="3333050"/>
          </a:xfrm>
          <a:prstGeom prst="rect">
            <a:avLst/>
          </a:prstGeom>
          <a:noFill/>
          <a:ln>
            <a:noFill/>
          </a:ln>
        </p:spPr>
      </p:pic>
      <p:sp>
        <p:nvSpPr>
          <p:cNvPr id="750" name="Google Shape;750;p98"/>
          <p:cNvSpPr/>
          <p:nvPr>
            <p:ph idx="3" type="pic"/>
          </p:nvPr>
        </p:nvSpPr>
        <p:spPr>
          <a:xfrm>
            <a:off x="836805" y="734550"/>
            <a:ext cx="2710200" cy="33333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er (Pattern)">
  <p:cSld name="ONE_COLUMN_TEXT">
    <p:spTree>
      <p:nvGrpSpPr>
        <p:cNvPr id="751" name="Shape 751"/>
        <p:cNvGrpSpPr/>
        <p:nvPr/>
      </p:nvGrpSpPr>
      <p:grpSpPr>
        <a:xfrm>
          <a:off x="0" y="0"/>
          <a:ext cx="0" cy="0"/>
          <a:chOff x="0" y="0"/>
          <a:chExt cx="0" cy="0"/>
        </a:xfrm>
      </p:grpSpPr>
      <p:sp>
        <p:nvSpPr>
          <p:cNvPr id="752" name="Google Shape;752;p99"/>
          <p:cNvSpPr txBox="1"/>
          <p:nvPr>
            <p:ph idx="1" type="subTitle"/>
          </p:nvPr>
        </p:nvSpPr>
        <p:spPr>
          <a:xfrm>
            <a:off x="4895850" y="2969125"/>
            <a:ext cx="3239400" cy="7782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SzPts val="1200"/>
              <a:buFont typeface="Nunito Sans"/>
              <a:buNone/>
              <a:defRPr sz="1200">
                <a:latin typeface="Nunito Sans"/>
                <a:ea typeface="Nunito Sans"/>
                <a:cs typeface="Nunito Sans"/>
                <a:sym typeface="Nunito Sans"/>
              </a:defRPr>
            </a:lvl1pPr>
            <a:lvl2pPr lvl="1" rtl="0">
              <a:lnSpc>
                <a:spcPct val="115000"/>
              </a:lnSpc>
              <a:spcBef>
                <a:spcPts val="0"/>
              </a:spcBef>
              <a:spcAft>
                <a:spcPts val="0"/>
              </a:spcAft>
              <a:buSzPts val="1200"/>
              <a:buFont typeface="Nunito Sans"/>
              <a:buNone/>
              <a:defRPr sz="1200">
                <a:latin typeface="Nunito Sans"/>
                <a:ea typeface="Nunito Sans"/>
                <a:cs typeface="Nunito Sans"/>
                <a:sym typeface="Nunito Sans"/>
              </a:defRPr>
            </a:lvl2pPr>
            <a:lvl3pPr lvl="2" rtl="0">
              <a:lnSpc>
                <a:spcPct val="115000"/>
              </a:lnSpc>
              <a:spcBef>
                <a:spcPts val="0"/>
              </a:spcBef>
              <a:spcAft>
                <a:spcPts val="0"/>
              </a:spcAft>
              <a:buSzPts val="1200"/>
              <a:buFont typeface="Nunito Sans"/>
              <a:buNone/>
              <a:defRPr sz="1200">
                <a:latin typeface="Nunito Sans"/>
                <a:ea typeface="Nunito Sans"/>
                <a:cs typeface="Nunito Sans"/>
                <a:sym typeface="Nunito Sans"/>
              </a:defRPr>
            </a:lvl3pPr>
            <a:lvl4pPr lvl="3" rtl="0">
              <a:lnSpc>
                <a:spcPct val="115000"/>
              </a:lnSpc>
              <a:spcBef>
                <a:spcPts val="0"/>
              </a:spcBef>
              <a:spcAft>
                <a:spcPts val="0"/>
              </a:spcAft>
              <a:buSzPts val="1200"/>
              <a:buFont typeface="Nunito Sans"/>
              <a:buNone/>
              <a:defRPr sz="1200">
                <a:latin typeface="Nunito Sans"/>
                <a:ea typeface="Nunito Sans"/>
                <a:cs typeface="Nunito Sans"/>
                <a:sym typeface="Nunito Sans"/>
              </a:defRPr>
            </a:lvl4pPr>
            <a:lvl5pPr lvl="4" rtl="0">
              <a:lnSpc>
                <a:spcPct val="115000"/>
              </a:lnSpc>
              <a:spcBef>
                <a:spcPts val="0"/>
              </a:spcBef>
              <a:spcAft>
                <a:spcPts val="0"/>
              </a:spcAft>
              <a:buSzPts val="1200"/>
              <a:buFont typeface="Nunito Sans"/>
              <a:buNone/>
              <a:defRPr sz="1200">
                <a:latin typeface="Nunito Sans"/>
                <a:ea typeface="Nunito Sans"/>
                <a:cs typeface="Nunito Sans"/>
                <a:sym typeface="Nunito Sans"/>
              </a:defRPr>
            </a:lvl5pPr>
            <a:lvl6pPr lvl="5" rtl="0">
              <a:lnSpc>
                <a:spcPct val="115000"/>
              </a:lnSpc>
              <a:spcBef>
                <a:spcPts val="0"/>
              </a:spcBef>
              <a:spcAft>
                <a:spcPts val="0"/>
              </a:spcAft>
              <a:buSzPts val="1200"/>
              <a:buFont typeface="Nunito Sans"/>
              <a:buNone/>
              <a:defRPr sz="1200">
                <a:latin typeface="Nunito Sans"/>
                <a:ea typeface="Nunito Sans"/>
                <a:cs typeface="Nunito Sans"/>
                <a:sym typeface="Nunito Sans"/>
              </a:defRPr>
            </a:lvl6pPr>
            <a:lvl7pPr lvl="6" rtl="0">
              <a:lnSpc>
                <a:spcPct val="115000"/>
              </a:lnSpc>
              <a:spcBef>
                <a:spcPts val="0"/>
              </a:spcBef>
              <a:spcAft>
                <a:spcPts val="0"/>
              </a:spcAft>
              <a:buSzPts val="1200"/>
              <a:buFont typeface="Nunito Sans"/>
              <a:buNone/>
              <a:defRPr sz="1200">
                <a:latin typeface="Nunito Sans"/>
                <a:ea typeface="Nunito Sans"/>
                <a:cs typeface="Nunito Sans"/>
                <a:sym typeface="Nunito Sans"/>
              </a:defRPr>
            </a:lvl7pPr>
            <a:lvl8pPr lvl="7" rtl="0">
              <a:lnSpc>
                <a:spcPct val="115000"/>
              </a:lnSpc>
              <a:spcBef>
                <a:spcPts val="0"/>
              </a:spcBef>
              <a:spcAft>
                <a:spcPts val="0"/>
              </a:spcAft>
              <a:buSzPts val="1200"/>
              <a:buFont typeface="Nunito Sans"/>
              <a:buNone/>
              <a:defRPr sz="1200">
                <a:latin typeface="Nunito Sans"/>
                <a:ea typeface="Nunito Sans"/>
                <a:cs typeface="Nunito Sans"/>
                <a:sym typeface="Nunito Sans"/>
              </a:defRPr>
            </a:lvl8pPr>
            <a:lvl9pPr lvl="8" rtl="0">
              <a:lnSpc>
                <a:spcPct val="115000"/>
              </a:lnSpc>
              <a:spcBef>
                <a:spcPts val="0"/>
              </a:spcBef>
              <a:spcAft>
                <a:spcPts val="0"/>
              </a:spcAft>
              <a:buSzPts val="1200"/>
              <a:buFont typeface="Nunito Sans"/>
              <a:buNone/>
              <a:defRPr sz="1200">
                <a:latin typeface="Nunito Sans"/>
                <a:ea typeface="Nunito Sans"/>
                <a:cs typeface="Nunito Sans"/>
                <a:sym typeface="Nunito Sans"/>
              </a:defRPr>
            </a:lvl9pPr>
          </a:lstStyle>
          <a:p/>
        </p:txBody>
      </p:sp>
      <p:pic>
        <p:nvPicPr>
          <p:cNvPr id="753" name="Google Shape;753;p99"/>
          <p:cNvPicPr preferRelativeResize="0"/>
          <p:nvPr/>
        </p:nvPicPr>
        <p:blipFill>
          <a:blip r:embed="rId2">
            <a:alphaModFix/>
          </a:blip>
          <a:stretch>
            <a:fillRect/>
          </a:stretch>
        </p:blipFill>
        <p:spPr>
          <a:xfrm>
            <a:off x="7974883" y="335194"/>
            <a:ext cx="845016" cy="117542"/>
          </a:xfrm>
          <a:prstGeom prst="rect">
            <a:avLst/>
          </a:prstGeom>
          <a:noFill/>
          <a:ln>
            <a:noFill/>
          </a:ln>
        </p:spPr>
      </p:pic>
      <p:pic>
        <p:nvPicPr>
          <p:cNvPr id="754" name="Google Shape;754;p99"/>
          <p:cNvPicPr preferRelativeResize="0"/>
          <p:nvPr/>
        </p:nvPicPr>
        <p:blipFill rotWithShape="1">
          <a:blip r:embed="rId3">
            <a:alphaModFix/>
          </a:blip>
          <a:srcRect b="0" l="26776" r="26776" t="0"/>
          <a:stretch/>
        </p:blipFill>
        <p:spPr>
          <a:xfrm>
            <a:off x="-19" y="0"/>
            <a:ext cx="3858166" cy="5143499"/>
          </a:xfrm>
          <a:prstGeom prst="rect">
            <a:avLst/>
          </a:prstGeom>
          <a:noFill/>
          <a:ln>
            <a:noFill/>
          </a:ln>
        </p:spPr>
      </p:pic>
      <p:sp>
        <p:nvSpPr>
          <p:cNvPr id="755" name="Google Shape;755;p99"/>
          <p:cNvSpPr txBox="1"/>
          <p:nvPr>
            <p:ph type="title"/>
          </p:nvPr>
        </p:nvSpPr>
        <p:spPr>
          <a:xfrm>
            <a:off x="4895856" y="889594"/>
            <a:ext cx="3835200" cy="619800"/>
          </a:xfrm>
          <a:prstGeom prst="rect">
            <a:avLst/>
          </a:prstGeom>
          <a:noFill/>
          <a:ln>
            <a:noFill/>
          </a:ln>
        </p:spPr>
        <p:txBody>
          <a:bodyPr anchorCtr="0" anchor="t" bIns="91425" lIns="91425" spcFirstLastPara="1" rIns="91425" wrap="square" tIns="91425">
            <a:noAutofit/>
          </a:bodyPr>
          <a:lstStyle>
            <a:lvl1pPr lvl="0" rtl="0">
              <a:lnSpc>
                <a:spcPct val="90000"/>
              </a:lnSpc>
              <a:spcBef>
                <a:spcPts val="0"/>
              </a:spcBef>
              <a:spcAft>
                <a:spcPts val="0"/>
              </a:spcAft>
              <a:buClr>
                <a:schemeClr val="accent1"/>
              </a:buClr>
              <a:buSzPts val="3600"/>
              <a:buFont typeface="Nunito Sans"/>
              <a:buNone/>
              <a:defRPr b="1" sz="3600">
                <a:solidFill>
                  <a:schemeClr val="accent1"/>
                </a:solidFill>
                <a:latin typeface="Nunito Sans"/>
                <a:ea typeface="Nunito Sans"/>
                <a:cs typeface="Nunito Sans"/>
                <a:sym typeface="Nunito Sans"/>
              </a:defRPr>
            </a:lvl1pPr>
            <a:lvl2pPr lvl="1" rtl="0">
              <a:lnSpc>
                <a:spcPct val="90000"/>
              </a:lnSpc>
              <a:spcBef>
                <a:spcPts val="0"/>
              </a:spcBef>
              <a:spcAft>
                <a:spcPts val="0"/>
              </a:spcAft>
              <a:buClr>
                <a:schemeClr val="accent1"/>
              </a:buClr>
              <a:buSzPts val="3900"/>
              <a:buNone/>
              <a:defRPr sz="3900">
                <a:solidFill>
                  <a:schemeClr val="accent1"/>
                </a:solidFill>
              </a:defRPr>
            </a:lvl2pPr>
            <a:lvl3pPr lvl="2" rtl="0">
              <a:lnSpc>
                <a:spcPct val="90000"/>
              </a:lnSpc>
              <a:spcBef>
                <a:spcPts val="0"/>
              </a:spcBef>
              <a:spcAft>
                <a:spcPts val="0"/>
              </a:spcAft>
              <a:buClr>
                <a:schemeClr val="accent1"/>
              </a:buClr>
              <a:buSzPts val="3900"/>
              <a:buNone/>
              <a:defRPr sz="3900">
                <a:solidFill>
                  <a:schemeClr val="accent1"/>
                </a:solidFill>
              </a:defRPr>
            </a:lvl3pPr>
            <a:lvl4pPr lvl="3" rtl="0">
              <a:lnSpc>
                <a:spcPct val="90000"/>
              </a:lnSpc>
              <a:spcBef>
                <a:spcPts val="0"/>
              </a:spcBef>
              <a:spcAft>
                <a:spcPts val="0"/>
              </a:spcAft>
              <a:buClr>
                <a:schemeClr val="accent1"/>
              </a:buClr>
              <a:buSzPts val="3900"/>
              <a:buNone/>
              <a:defRPr sz="3900">
                <a:solidFill>
                  <a:schemeClr val="accent1"/>
                </a:solidFill>
              </a:defRPr>
            </a:lvl4pPr>
            <a:lvl5pPr lvl="4" rtl="0">
              <a:lnSpc>
                <a:spcPct val="90000"/>
              </a:lnSpc>
              <a:spcBef>
                <a:spcPts val="0"/>
              </a:spcBef>
              <a:spcAft>
                <a:spcPts val="0"/>
              </a:spcAft>
              <a:buClr>
                <a:schemeClr val="accent1"/>
              </a:buClr>
              <a:buSzPts val="3900"/>
              <a:buNone/>
              <a:defRPr sz="3900">
                <a:solidFill>
                  <a:schemeClr val="accent1"/>
                </a:solidFill>
              </a:defRPr>
            </a:lvl5pPr>
            <a:lvl6pPr lvl="5" rtl="0">
              <a:lnSpc>
                <a:spcPct val="90000"/>
              </a:lnSpc>
              <a:spcBef>
                <a:spcPts val="0"/>
              </a:spcBef>
              <a:spcAft>
                <a:spcPts val="0"/>
              </a:spcAft>
              <a:buClr>
                <a:schemeClr val="accent1"/>
              </a:buClr>
              <a:buSzPts val="3900"/>
              <a:buNone/>
              <a:defRPr sz="3900">
                <a:solidFill>
                  <a:schemeClr val="accent1"/>
                </a:solidFill>
              </a:defRPr>
            </a:lvl6pPr>
            <a:lvl7pPr lvl="6" rtl="0">
              <a:lnSpc>
                <a:spcPct val="90000"/>
              </a:lnSpc>
              <a:spcBef>
                <a:spcPts val="0"/>
              </a:spcBef>
              <a:spcAft>
                <a:spcPts val="0"/>
              </a:spcAft>
              <a:buClr>
                <a:schemeClr val="accent1"/>
              </a:buClr>
              <a:buSzPts val="3900"/>
              <a:buNone/>
              <a:defRPr sz="3900">
                <a:solidFill>
                  <a:schemeClr val="accent1"/>
                </a:solidFill>
              </a:defRPr>
            </a:lvl7pPr>
            <a:lvl8pPr lvl="7" rtl="0">
              <a:lnSpc>
                <a:spcPct val="90000"/>
              </a:lnSpc>
              <a:spcBef>
                <a:spcPts val="0"/>
              </a:spcBef>
              <a:spcAft>
                <a:spcPts val="0"/>
              </a:spcAft>
              <a:buClr>
                <a:schemeClr val="accent1"/>
              </a:buClr>
              <a:buSzPts val="3900"/>
              <a:buNone/>
              <a:defRPr sz="3900">
                <a:solidFill>
                  <a:schemeClr val="accent1"/>
                </a:solidFill>
              </a:defRPr>
            </a:lvl8pPr>
            <a:lvl9pPr lvl="8" rtl="0">
              <a:lnSpc>
                <a:spcPct val="90000"/>
              </a:lnSpc>
              <a:spcBef>
                <a:spcPts val="0"/>
              </a:spcBef>
              <a:spcAft>
                <a:spcPts val="0"/>
              </a:spcAft>
              <a:buClr>
                <a:schemeClr val="accent1"/>
              </a:buClr>
              <a:buSzPts val="3900"/>
              <a:buNone/>
              <a:defRPr sz="3900">
                <a:solidFill>
                  <a:schemeClr val="accent1"/>
                </a:solidFill>
              </a:defRPr>
            </a:lvl9pPr>
          </a:lstStyle>
          <a:p/>
        </p:txBody>
      </p:sp>
      <p:sp>
        <p:nvSpPr>
          <p:cNvPr id="756" name="Google Shape;756;p99"/>
          <p:cNvSpPr txBox="1"/>
          <p:nvPr>
            <p:ph idx="2" type="title"/>
          </p:nvPr>
        </p:nvSpPr>
        <p:spPr>
          <a:xfrm>
            <a:off x="4895850" y="1881825"/>
            <a:ext cx="3239400" cy="925800"/>
          </a:xfrm>
          <a:prstGeom prst="rect">
            <a:avLst/>
          </a:prstGeom>
          <a:noFill/>
          <a:ln>
            <a:noFill/>
          </a:ln>
        </p:spPr>
        <p:txBody>
          <a:bodyPr anchorCtr="0" anchor="t" bIns="91425" lIns="91425" spcFirstLastPara="1" rIns="91425" wrap="square" tIns="91425">
            <a:noAutofit/>
          </a:bodyPr>
          <a:lstStyle>
            <a:lvl1pPr lvl="0" rtl="0">
              <a:lnSpc>
                <a:spcPct val="100000"/>
              </a:lnSpc>
              <a:spcBef>
                <a:spcPts val="0"/>
              </a:spcBef>
              <a:spcAft>
                <a:spcPts val="0"/>
              </a:spcAft>
              <a:buSzPts val="2700"/>
              <a:buFont typeface="Nunito Sans SemiBold"/>
              <a:buNone/>
              <a:defRPr sz="2700">
                <a:latin typeface="Nunito Sans SemiBold"/>
                <a:ea typeface="Nunito Sans SemiBold"/>
                <a:cs typeface="Nunito Sans SemiBold"/>
                <a:sym typeface="Nunito Sans SemiBold"/>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oxes green  1">
  <p:cSld name="ONE_COLUMN_TEXT_1_1_1_1_1_1_1_2_2">
    <p:spTree>
      <p:nvGrpSpPr>
        <p:cNvPr id="757" name="Shape 757"/>
        <p:cNvGrpSpPr/>
        <p:nvPr/>
      </p:nvGrpSpPr>
      <p:grpSpPr>
        <a:xfrm>
          <a:off x="0" y="0"/>
          <a:ext cx="0" cy="0"/>
          <a:chOff x="0" y="0"/>
          <a:chExt cx="0" cy="0"/>
        </a:xfrm>
      </p:grpSpPr>
      <p:pic>
        <p:nvPicPr>
          <p:cNvPr id="758" name="Google Shape;758;p100"/>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759" name="Google Shape;759;p100"/>
          <p:cNvSpPr/>
          <p:nvPr/>
        </p:nvSpPr>
        <p:spPr>
          <a:xfrm>
            <a:off x="658430"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60" name="Google Shape;760;p100"/>
          <p:cNvSpPr txBox="1"/>
          <p:nvPr>
            <p:ph type="title"/>
          </p:nvPr>
        </p:nvSpPr>
        <p:spPr>
          <a:xfrm>
            <a:off x="551964" y="622538"/>
            <a:ext cx="7942800" cy="419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200"/>
              <a:buFont typeface="Nunito Sans"/>
              <a:buNone/>
              <a:defRPr b="1" sz="2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761" name="Google Shape;761;p100"/>
          <p:cNvSpPr txBox="1"/>
          <p:nvPr>
            <p:ph idx="1" type="subTitle"/>
          </p:nvPr>
        </p:nvSpPr>
        <p:spPr>
          <a:xfrm>
            <a:off x="787048"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62" name="Google Shape;762;p100"/>
          <p:cNvSpPr txBox="1"/>
          <p:nvPr>
            <p:ph idx="2" type="subTitle"/>
          </p:nvPr>
        </p:nvSpPr>
        <p:spPr>
          <a:xfrm>
            <a:off x="787048" y="190672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63" name="Google Shape;763;p100"/>
          <p:cNvSpPr/>
          <p:nvPr/>
        </p:nvSpPr>
        <p:spPr>
          <a:xfrm>
            <a:off x="3336639"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64" name="Google Shape;764;p100"/>
          <p:cNvSpPr txBox="1"/>
          <p:nvPr>
            <p:ph idx="3" type="subTitle"/>
          </p:nvPr>
        </p:nvSpPr>
        <p:spPr>
          <a:xfrm>
            <a:off x="3465257"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65" name="Google Shape;765;p100"/>
          <p:cNvSpPr txBox="1"/>
          <p:nvPr>
            <p:ph idx="4" type="subTitle"/>
          </p:nvPr>
        </p:nvSpPr>
        <p:spPr>
          <a:xfrm>
            <a:off x="3465257" y="190016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66" name="Google Shape;766;p100"/>
          <p:cNvSpPr/>
          <p:nvPr/>
        </p:nvSpPr>
        <p:spPr>
          <a:xfrm>
            <a:off x="6014874"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67" name="Google Shape;767;p100"/>
          <p:cNvSpPr txBox="1"/>
          <p:nvPr>
            <p:ph idx="5" type="subTitle"/>
          </p:nvPr>
        </p:nvSpPr>
        <p:spPr>
          <a:xfrm>
            <a:off x="6143492"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68" name="Google Shape;768;p100"/>
          <p:cNvSpPr txBox="1"/>
          <p:nvPr>
            <p:ph idx="6" type="subTitle"/>
          </p:nvPr>
        </p:nvSpPr>
        <p:spPr>
          <a:xfrm>
            <a:off x="6143492" y="190016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69" name="Google Shape;769;p100"/>
          <p:cNvSpPr/>
          <p:nvPr/>
        </p:nvSpPr>
        <p:spPr>
          <a:xfrm>
            <a:off x="658426"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70" name="Google Shape;770;p100"/>
          <p:cNvSpPr txBox="1"/>
          <p:nvPr>
            <p:ph idx="7" type="subTitle"/>
          </p:nvPr>
        </p:nvSpPr>
        <p:spPr>
          <a:xfrm>
            <a:off x="787048"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1" name="Google Shape;771;p100"/>
          <p:cNvSpPr txBox="1"/>
          <p:nvPr>
            <p:ph idx="8" type="subTitle"/>
          </p:nvPr>
        </p:nvSpPr>
        <p:spPr>
          <a:xfrm>
            <a:off x="787048" y="3577084"/>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72" name="Google Shape;772;p100"/>
          <p:cNvSpPr/>
          <p:nvPr/>
        </p:nvSpPr>
        <p:spPr>
          <a:xfrm>
            <a:off x="3336635"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73" name="Google Shape;773;p100"/>
          <p:cNvSpPr txBox="1"/>
          <p:nvPr>
            <p:ph idx="9" type="subTitle"/>
          </p:nvPr>
        </p:nvSpPr>
        <p:spPr>
          <a:xfrm>
            <a:off x="3465257"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4" name="Google Shape;774;p100"/>
          <p:cNvSpPr txBox="1"/>
          <p:nvPr>
            <p:ph idx="13" type="subTitle"/>
          </p:nvPr>
        </p:nvSpPr>
        <p:spPr>
          <a:xfrm>
            <a:off x="3465257" y="3570525"/>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75" name="Google Shape;775;p100"/>
          <p:cNvSpPr/>
          <p:nvPr/>
        </p:nvSpPr>
        <p:spPr>
          <a:xfrm>
            <a:off x="6014869"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1"/>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76" name="Google Shape;776;p100"/>
          <p:cNvSpPr txBox="1"/>
          <p:nvPr>
            <p:ph idx="14" type="subTitle"/>
          </p:nvPr>
        </p:nvSpPr>
        <p:spPr>
          <a:xfrm>
            <a:off x="6143492"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77" name="Google Shape;777;p100"/>
          <p:cNvSpPr txBox="1"/>
          <p:nvPr>
            <p:ph idx="15" type="subTitle"/>
          </p:nvPr>
        </p:nvSpPr>
        <p:spPr>
          <a:xfrm>
            <a:off x="6143492" y="3570525"/>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extLst>
    <p:ext uri="{DCECCB84-F9BA-43D5-87BE-67443E8EF086}">
      <p15:sldGuideLst>
        <p15:guide id="1" orient="horz" pos="488">
          <p15:clr>
            <a:srgbClr val="FA7B17"/>
          </p15:clr>
        </p15:guide>
      </p15:sldGuideLst>
    </p:ext>
  </p:extLst>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oxes teal">
  <p:cSld name="ONE_COLUMN_TEXT_1_1_1_1_1_1_1_2_2_1">
    <p:spTree>
      <p:nvGrpSpPr>
        <p:cNvPr id="778" name="Shape 778"/>
        <p:cNvGrpSpPr/>
        <p:nvPr/>
      </p:nvGrpSpPr>
      <p:grpSpPr>
        <a:xfrm>
          <a:off x="0" y="0"/>
          <a:ext cx="0" cy="0"/>
          <a:chOff x="0" y="0"/>
          <a:chExt cx="0" cy="0"/>
        </a:xfrm>
      </p:grpSpPr>
      <p:pic>
        <p:nvPicPr>
          <p:cNvPr id="779" name="Google Shape;779;p101"/>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780" name="Google Shape;780;p101"/>
          <p:cNvSpPr txBox="1"/>
          <p:nvPr>
            <p:ph type="title"/>
          </p:nvPr>
        </p:nvSpPr>
        <p:spPr>
          <a:xfrm>
            <a:off x="551964" y="622538"/>
            <a:ext cx="7942800" cy="419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200"/>
              <a:buFont typeface="Nunito Sans"/>
              <a:buNone/>
              <a:defRPr b="1" sz="2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781" name="Google Shape;781;p101"/>
          <p:cNvSpPr/>
          <p:nvPr/>
        </p:nvSpPr>
        <p:spPr>
          <a:xfrm>
            <a:off x="658430"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82" name="Google Shape;782;p101"/>
          <p:cNvSpPr txBox="1"/>
          <p:nvPr>
            <p:ph idx="1" type="subTitle"/>
          </p:nvPr>
        </p:nvSpPr>
        <p:spPr>
          <a:xfrm>
            <a:off x="787048"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83" name="Google Shape;783;p101"/>
          <p:cNvSpPr txBox="1"/>
          <p:nvPr>
            <p:ph idx="2" type="subTitle"/>
          </p:nvPr>
        </p:nvSpPr>
        <p:spPr>
          <a:xfrm>
            <a:off x="787048" y="190672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84" name="Google Shape;784;p101"/>
          <p:cNvSpPr/>
          <p:nvPr/>
        </p:nvSpPr>
        <p:spPr>
          <a:xfrm>
            <a:off x="3336639"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85" name="Google Shape;785;p101"/>
          <p:cNvSpPr txBox="1"/>
          <p:nvPr>
            <p:ph idx="3" type="subTitle"/>
          </p:nvPr>
        </p:nvSpPr>
        <p:spPr>
          <a:xfrm>
            <a:off x="3465257"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86" name="Google Shape;786;p101"/>
          <p:cNvSpPr txBox="1"/>
          <p:nvPr>
            <p:ph idx="4" type="subTitle"/>
          </p:nvPr>
        </p:nvSpPr>
        <p:spPr>
          <a:xfrm>
            <a:off x="3465257" y="190016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87" name="Google Shape;787;p101"/>
          <p:cNvSpPr/>
          <p:nvPr/>
        </p:nvSpPr>
        <p:spPr>
          <a:xfrm>
            <a:off x="6014874"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88" name="Google Shape;788;p101"/>
          <p:cNvSpPr txBox="1"/>
          <p:nvPr>
            <p:ph idx="5" type="subTitle"/>
          </p:nvPr>
        </p:nvSpPr>
        <p:spPr>
          <a:xfrm>
            <a:off x="6143492"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89" name="Google Shape;789;p101"/>
          <p:cNvSpPr txBox="1"/>
          <p:nvPr>
            <p:ph idx="6" type="subTitle"/>
          </p:nvPr>
        </p:nvSpPr>
        <p:spPr>
          <a:xfrm>
            <a:off x="6143492" y="190016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90" name="Google Shape;790;p101"/>
          <p:cNvSpPr/>
          <p:nvPr/>
        </p:nvSpPr>
        <p:spPr>
          <a:xfrm>
            <a:off x="658426"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91" name="Google Shape;791;p101"/>
          <p:cNvSpPr txBox="1"/>
          <p:nvPr>
            <p:ph idx="7" type="subTitle"/>
          </p:nvPr>
        </p:nvSpPr>
        <p:spPr>
          <a:xfrm>
            <a:off x="787048"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92" name="Google Shape;792;p101"/>
          <p:cNvSpPr txBox="1"/>
          <p:nvPr>
            <p:ph idx="8" type="subTitle"/>
          </p:nvPr>
        </p:nvSpPr>
        <p:spPr>
          <a:xfrm>
            <a:off x="787048" y="3577084"/>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93" name="Google Shape;793;p101"/>
          <p:cNvSpPr/>
          <p:nvPr/>
        </p:nvSpPr>
        <p:spPr>
          <a:xfrm>
            <a:off x="3336635"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94" name="Google Shape;794;p101"/>
          <p:cNvSpPr txBox="1"/>
          <p:nvPr>
            <p:ph idx="9" type="subTitle"/>
          </p:nvPr>
        </p:nvSpPr>
        <p:spPr>
          <a:xfrm>
            <a:off x="3465257"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95" name="Google Shape;795;p101"/>
          <p:cNvSpPr txBox="1"/>
          <p:nvPr>
            <p:ph idx="13" type="subTitle"/>
          </p:nvPr>
        </p:nvSpPr>
        <p:spPr>
          <a:xfrm>
            <a:off x="3465257" y="3570525"/>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796" name="Google Shape;796;p101"/>
          <p:cNvSpPr/>
          <p:nvPr/>
        </p:nvSpPr>
        <p:spPr>
          <a:xfrm>
            <a:off x="6014869"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2"/>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797" name="Google Shape;797;p101"/>
          <p:cNvSpPr txBox="1"/>
          <p:nvPr>
            <p:ph idx="14" type="subTitle"/>
          </p:nvPr>
        </p:nvSpPr>
        <p:spPr>
          <a:xfrm>
            <a:off x="6143492"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798" name="Google Shape;798;p101"/>
          <p:cNvSpPr txBox="1"/>
          <p:nvPr>
            <p:ph idx="15" type="subTitle"/>
          </p:nvPr>
        </p:nvSpPr>
        <p:spPr>
          <a:xfrm>
            <a:off x="6143492" y="3570525"/>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extLst>
    <p:ext uri="{DCECCB84-F9BA-43D5-87BE-67443E8EF086}">
      <p15:sldGuideLst>
        <p15:guide id="1" orient="horz" pos="488">
          <p15:clr>
            <a:srgbClr val="FA7B17"/>
          </p15:clr>
        </p15:guide>
      </p15:sldGuideLst>
    </p:ext>
  </p:extLst>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oxes purple">
  <p:cSld name="ONE_COLUMN_TEXT_1_1_1_1_1_1_1_2_2_1_1">
    <p:spTree>
      <p:nvGrpSpPr>
        <p:cNvPr id="799" name="Shape 799"/>
        <p:cNvGrpSpPr/>
        <p:nvPr/>
      </p:nvGrpSpPr>
      <p:grpSpPr>
        <a:xfrm>
          <a:off x="0" y="0"/>
          <a:ext cx="0" cy="0"/>
          <a:chOff x="0" y="0"/>
          <a:chExt cx="0" cy="0"/>
        </a:xfrm>
      </p:grpSpPr>
      <p:pic>
        <p:nvPicPr>
          <p:cNvPr id="800" name="Google Shape;800;p102"/>
          <p:cNvPicPr preferRelativeResize="0"/>
          <p:nvPr/>
        </p:nvPicPr>
        <p:blipFill>
          <a:blip r:embed="rId2">
            <a:alphaModFix/>
          </a:blip>
          <a:stretch>
            <a:fillRect/>
          </a:stretch>
        </p:blipFill>
        <p:spPr>
          <a:xfrm>
            <a:off x="7974883" y="335194"/>
            <a:ext cx="845016" cy="117542"/>
          </a:xfrm>
          <a:prstGeom prst="rect">
            <a:avLst/>
          </a:prstGeom>
          <a:noFill/>
          <a:ln>
            <a:noFill/>
          </a:ln>
        </p:spPr>
      </p:pic>
      <p:sp>
        <p:nvSpPr>
          <p:cNvPr id="801" name="Google Shape;801;p102"/>
          <p:cNvSpPr txBox="1"/>
          <p:nvPr>
            <p:ph type="title"/>
          </p:nvPr>
        </p:nvSpPr>
        <p:spPr>
          <a:xfrm>
            <a:off x="551964" y="622538"/>
            <a:ext cx="7942800" cy="4191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200"/>
              <a:buFont typeface="Nunito Sans"/>
              <a:buNone/>
              <a:defRPr b="1" sz="2200">
                <a:latin typeface="Nunito Sans"/>
                <a:ea typeface="Nunito Sans"/>
                <a:cs typeface="Nunito Sans"/>
                <a:sym typeface="Nunito Sans"/>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802" name="Google Shape;802;p102"/>
          <p:cNvSpPr/>
          <p:nvPr/>
        </p:nvSpPr>
        <p:spPr>
          <a:xfrm>
            <a:off x="658430"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3"/>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803" name="Google Shape;803;p102"/>
          <p:cNvSpPr txBox="1"/>
          <p:nvPr>
            <p:ph idx="1" type="subTitle"/>
          </p:nvPr>
        </p:nvSpPr>
        <p:spPr>
          <a:xfrm>
            <a:off x="787048"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04" name="Google Shape;804;p102"/>
          <p:cNvSpPr txBox="1"/>
          <p:nvPr>
            <p:ph idx="2" type="subTitle"/>
          </p:nvPr>
        </p:nvSpPr>
        <p:spPr>
          <a:xfrm>
            <a:off x="787048" y="190672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05" name="Google Shape;805;p102"/>
          <p:cNvSpPr/>
          <p:nvPr/>
        </p:nvSpPr>
        <p:spPr>
          <a:xfrm>
            <a:off x="3336639"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3"/>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806" name="Google Shape;806;p102"/>
          <p:cNvSpPr txBox="1"/>
          <p:nvPr>
            <p:ph idx="3" type="subTitle"/>
          </p:nvPr>
        </p:nvSpPr>
        <p:spPr>
          <a:xfrm>
            <a:off x="3465257"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07" name="Google Shape;807;p102"/>
          <p:cNvSpPr txBox="1"/>
          <p:nvPr>
            <p:ph idx="4" type="subTitle"/>
          </p:nvPr>
        </p:nvSpPr>
        <p:spPr>
          <a:xfrm>
            <a:off x="3465257" y="190016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08" name="Google Shape;808;p102"/>
          <p:cNvSpPr/>
          <p:nvPr/>
        </p:nvSpPr>
        <p:spPr>
          <a:xfrm>
            <a:off x="6014874" y="1433850"/>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3"/>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809" name="Google Shape;809;p102"/>
          <p:cNvSpPr txBox="1"/>
          <p:nvPr>
            <p:ph idx="5" type="subTitle"/>
          </p:nvPr>
        </p:nvSpPr>
        <p:spPr>
          <a:xfrm>
            <a:off x="6143492" y="1512506"/>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10" name="Google Shape;810;p102"/>
          <p:cNvSpPr txBox="1"/>
          <p:nvPr>
            <p:ph idx="6" type="subTitle"/>
          </p:nvPr>
        </p:nvSpPr>
        <p:spPr>
          <a:xfrm>
            <a:off x="6143492" y="1900162"/>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11" name="Google Shape;811;p102"/>
          <p:cNvSpPr/>
          <p:nvPr/>
        </p:nvSpPr>
        <p:spPr>
          <a:xfrm>
            <a:off x="658426"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3"/>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812" name="Google Shape;812;p102"/>
          <p:cNvSpPr txBox="1"/>
          <p:nvPr>
            <p:ph idx="7" type="subTitle"/>
          </p:nvPr>
        </p:nvSpPr>
        <p:spPr>
          <a:xfrm>
            <a:off x="787048"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13" name="Google Shape;813;p102"/>
          <p:cNvSpPr txBox="1"/>
          <p:nvPr>
            <p:ph idx="8" type="subTitle"/>
          </p:nvPr>
        </p:nvSpPr>
        <p:spPr>
          <a:xfrm>
            <a:off x="787048" y="3577084"/>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14" name="Google Shape;814;p102"/>
          <p:cNvSpPr/>
          <p:nvPr/>
        </p:nvSpPr>
        <p:spPr>
          <a:xfrm>
            <a:off x="3336635"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3"/>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815" name="Google Shape;815;p102"/>
          <p:cNvSpPr txBox="1"/>
          <p:nvPr>
            <p:ph idx="9" type="subTitle"/>
          </p:nvPr>
        </p:nvSpPr>
        <p:spPr>
          <a:xfrm>
            <a:off x="3465257"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16" name="Google Shape;816;p102"/>
          <p:cNvSpPr txBox="1"/>
          <p:nvPr>
            <p:ph idx="13" type="subTitle"/>
          </p:nvPr>
        </p:nvSpPr>
        <p:spPr>
          <a:xfrm>
            <a:off x="3465257" y="3570525"/>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
        <p:nvSpPr>
          <p:cNvPr id="817" name="Google Shape;817;p102"/>
          <p:cNvSpPr/>
          <p:nvPr/>
        </p:nvSpPr>
        <p:spPr>
          <a:xfrm>
            <a:off x="6014869" y="3104213"/>
            <a:ext cx="2333100" cy="1449600"/>
          </a:xfrm>
          <a:prstGeom prst="rect">
            <a:avLst/>
          </a:prstGeom>
          <a:solidFill>
            <a:srgbClr val="FFFFFF"/>
          </a:solidFill>
          <a:ln cap="flat" cmpd="sng" w="28575">
            <a:solidFill>
              <a:srgbClr val="000000"/>
            </a:solidFill>
            <a:prstDash val="solid"/>
            <a:miter lim="800000"/>
            <a:headEnd len="sm" w="sm" type="none"/>
            <a:tailEnd len="sm" w="sm" type="none"/>
          </a:ln>
          <a:effectLst>
            <a:outerShdw rotWithShape="0" algn="bl" dir="2760000" dist="95250">
              <a:schemeClr val="accent3"/>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800">
              <a:solidFill>
                <a:srgbClr val="001CF0"/>
              </a:solidFill>
              <a:latin typeface="Nunito Sans"/>
              <a:ea typeface="Nunito Sans"/>
              <a:cs typeface="Nunito Sans"/>
              <a:sym typeface="Nunito Sans"/>
            </a:endParaRPr>
          </a:p>
        </p:txBody>
      </p:sp>
      <p:sp>
        <p:nvSpPr>
          <p:cNvPr id="818" name="Google Shape;818;p102"/>
          <p:cNvSpPr txBox="1"/>
          <p:nvPr>
            <p:ph idx="14" type="subTitle"/>
          </p:nvPr>
        </p:nvSpPr>
        <p:spPr>
          <a:xfrm>
            <a:off x="6143492" y="3182869"/>
            <a:ext cx="1982400" cy="273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200"/>
              <a:buFont typeface="Nunito Sans SemiBold"/>
              <a:buNone/>
              <a:defRPr sz="1200">
                <a:latin typeface="Nunito Sans SemiBold"/>
                <a:ea typeface="Nunito Sans SemiBold"/>
                <a:cs typeface="Nunito Sans SemiBold"/>
                <a:sym typeface="Nunito Sans SemiBold"/>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819" name="Google Shape;819;p102"/>
          <p:cNvSpPr txBox="1"/>
          <p:nvPr>
            <p:ph idx="15" type="subTitle"/>
          </p:nvPr>
        </p:nvSpPr>
        <p:spPr>
          <a:xfrm>
            <a:off x="6143492" y="3570525"/>
            <a:ext cx="2045400" cy="8193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1000"/>
              <a:buFont typeface="Nunito Sans"/>
              <a:buNone/>
              <a:defRPr sz="1000">
                <a:latin typeface="Nunito Sans"/>
                <a:ea typeface="Nunito Sans"/>
                <a:cs typeface="Nunito Sans"/>
                <a:sym typeface="Nunito Sans"/>
              </a:defRPr>
            </a:lvl1pPr>
            <a:lvl2pPr lvl="1" rtl="0">
              <a:spcBef>
                <a:spcPts val="0"/>
              </a:spcBef>
              <a:spcAft>
                <a:spcPts val="0"/>
              </a:spcAft>
              <a:buSzPts val="1000"/>
              <a:buFont typeface="Nunito Sans"/>
              <a:buNone/>
              <a:defRPr sz="1000">
                <a:latin typeface="Nunito Sans"/>
                <a:ea typeface="Nunito Sans"/>
                <a:cs typeface="Nunito Sans"/>
                <a:sym typeface="Nunito Sans"/>
              </a:defRPr>
            </a:lvl2pPr>
            <a:lvl3pPr lvl="2" rtl="0">
              <a:spcBef>
                <a:spcPts val="0"/>
              </a:spcBef>
              <a:spcAft>
                <a:spcPts val="0"/>
              </a:spcAft>
              <a:buSzPts val="1000"/>
              <a:buFont typeface="Nunito Sans"/>
              <a:buNone/>
              <a:defRPr sz="1000">
                <a:latin typeface="Nunito Sans"/>
                <a:ea typeface="Nunito Sans"/>
                <a:cs typeface="Nunito Sans"/>
                <a:sym typeface="Nunito Sans"/>
              </a:defRPr>
            </a:lvl3pPr>
            <a:lvl4pPr lvl="3" rtl="0">
              <a:spcBef>
                <a:spcPts val="0"/>
              </a:spcBef>
              <a:spcAft>
                <a:spcPts val="0"/>
              </a:spcAft>
              <a:buSzPts val="1000"/>
              <a:buFont typeface="Nunito Sans"/>
              <a:buNone/>
              <a:defRPr sz="1000">
                <a:latin typeface="Nunito Sans"/>
                <a:ea typeface="Nunito Sans"/>
                <a:cs typeface="Nunito Sans"/>
                <a:sym typeface="Nunito Sans"/>
              </a:defRPr>
            </a:lvl4pPr>
            <a:lvl5pPr lvl="4" rtl="0">
              <a:spcBef>
                <a:spcPts val="0"/>
              </a:spcBef>
              <a:spcAft>
                <a:spcPts val="0"/>
              </a:spcAft>
              <a:buSzPts val="1000"/>
              <a:buFont typeface="Nunito Sans"/>
              <a:buNone/>
              <a:defRPr sz="1000">
                <a:latin typeface="Nunito Sans"/>
                <a:ea typeface="Nunito Sans"/>
                <a:cs typeface="Nunito Sans"/>
                <a:sym typeface="Nunito Sans"/>
              </a:defRPr>
            </a:lvl5pPr>
            <a:lvl6pPr lvl="5" rtl="0">
              <a:spcBef>
                <a:spcPts val="0"/>
              </a:spcBef>
              <a:spcAft>
                <a:spcPts val="0"/>
              </a:spcAft>
              <a:buSzPts val="1000"/>
              <a:buFont typeface="Nunito Sans"/>
              <a:buNone/>
              <a:defRPr sz="1000">
                <a:latin typeface="Nunito Sans"/>
                <a:ea typeface="Nunito Sans"/>
                <a:cs typeface="Nunito Sans"/>
                <a:sym typeface="Nunito Sans"/>
              </a:defRPr>
            </a:lvl6pPr>
            <a:lvl7pPr lvl="6" rtl="0">
              <a:spcBef>
                <a:spcPts val="0"/>
              </a:spcBef>
              <a:spcAft>
                <a:spcPts val="0"/>
              </a:spcAft>
              <a:buSzPts val="1000"/>
              <a:buFont typeface="Nunito Sans"/>
              <a:buNone/>
              <a:defRPr sz="1000">
                <a:latin typeface="Nunito Sans"/>
                <a:ea typeface="Nunito Sans"/>
                <a:cs typeface="Nunito Sans"/>
                <a:sym typeface="Nunito Sans"/>
              </a:defRPr>
            </a:lvl7pPr>
            <a:lvl8pPr lvl="7" rtl="0">
              <a:spcBef>
                <a:spcPts val="0"/>
              </a:spcBef>
              <a:spcAft>
                <a:spcPts val="0"/>
              </a:spcAft>
              <a:buSzPts val="1000"/>
              <a:buFont typeface="Nunito Sans"/>
              <a:buNone/>
              <a:defRPr sz="1000">
                <a:latin typeface="Nunito Sans"/>
                <a:ea typeface="Nunito Sans"/>
                <a:cs typeface="Nunito Sans"/>
                <a:sym typeface="Nunito Sans"/>
              </a:defRPr>
            </a:lvl8pPr>
            <a:lvl9pPr lvl="8" rtl="0">
              <a:spcBef>
                <a:spcPts val="0"/>
              </a:spcBef>
              <a:spcAft>
                <a:spcPts val="0"/>
              </a:spcAft>
              <a:buSzPts val="1000"/>
              <a:buFont typeface="Nunito Sans"/>
              <a:buNone/>
              <a:defRPr sz="1000">
                <a:latin typeface="Nunito Sans"/>
                <a:ea typeface="Nunito Sans"/>
                <a:cs typeface="Nunito Sans"/>
                <a:sym typeface="Nunito Sans"/>
              </a:defRPr>
            </a:lvl9pPr>
          </a:lstStyle>
          <a:p/>
        </p:txBody>
      </p:sp>
    </p:spTree>
  </p:cSld>
  <p:clrMapOvr>
    <a:masterClrMapping/>
  </p:clrMapOvr>
  <p:extLst>
    <p:ext uri="{DCECCB84-F9BA-43D5-87BE-67443E8EF086}">
      <p15:sldGuideLst>
        <p15:guide id="1" orient="horz" pos="488">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1.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4" Type="http://schemas.openxmlformats.org/officeDocument/2006/relationships/slideLayout" Target="../slideLayouts/slideLayout55.xml"/><Relationship Id="rId43" Type="http://schemas.openxmlformats.org/officeDocument/2006/relationships/slideLayout" Target="../slideLayouts/slideLayout54.xml"/><Relationship Id="rId46" Type="http://schemas.openxmlformats.org/officeDocument/2006/relationships/slideLayout" Target="../slideLayouts/slideLayout57.xml"/><Relationship Id="rId45" Type="http://schemas.openxmlformats.org/officeDocument/2006/relationships/slideLayout" Target="../slideLayouts/slideLayout56.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48" Type="http://schemas.openxmlformats.org/officeDocument/2006/relationships/slideLayout" Target="../slideLayouts/slideLayout59.xml"/><Relationship Id="rId47" Type="http://schemas.openxmlformats.org/officeDocument/2006/relationships/slideLayout" Target="../slideLayouts/slideLayout58.xml"/><Relationship Id="rId49" Type="http://schemas.openxmlformats.org/officeDocument/2006/relationships/slideLayout" Target="../slideLayouts/slideLayout6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9" Type="http://schemas.openxmlformats.org/officeDocument/2006/relationships/slideLayout" Target="../slideLayouts/slideLayout40.xml"/><Relationship Id="rId51" Type="http://schemas.openxmlformats.org/officeDocument/2006/relationships/slideLayout" Target="../slideLayouts/slideLayout62.xml"/><Relationship Id="rId50" Type="http://schemas.openxmlformats.org/officeDocument/2006/relationships/slideLayout" Target="../slideLayouts/slideLayout61.xml"/><Relationship Id="rId53" Type="http://schemas.openxmlformats.org/officeDocument/2006/relationships/slideLayout" Target="../slideLayouts/slideLayout64.xml"/><Relationship Id="rId52" Type="http://schemas.openxmlformats.org/officeDocument/2006/relationships/slideLayout" Target="../slideLayouts/slideLayout63.xml"/><Relationship Id="rId11" Type="http://schemas.openxmlformats.org/officeDocument/2006/relationships/slideLayout" Target="../slideLayouts/slideLayout22.xml"/><Relationship Id="rId55" Type="http://schemas.openxmlformats.org/officeDocument/2006/relationships/slideLayout" Target="../slideLayouts/slideLayout66.xml"/><Relationship Id="rId10" Type="http://schemas.openxmlformats.org/officeDocument/2006/relationships/slideLayout" Target="../slideLayouts/slideLayout21.xml"/><Relationship Id="rId54" Type="http://schemas.openxmlformats.org/officeDocument/2006/relationships/slideLayout" Target="../slideLayouts/slideLayout65.xml"/><Relationship Id="rId13" Type="http://schemas.openxmlformats.org/officeDocument/2006/relationships/slideLayout" Target="../slideLayouts/slideLayout24.xml"/><Relationship Id="rId57" Type="http://schemas.openxmlformats.org/officeDocument/2006/relationships/theme" Target="../theme/theme2.xml"/><Relationship Id="rId12" Type="http://schemas.openxmlformats.org/officeDocument/2006/relationships/slideLayout" Target="../slideLayouts/slideLayout23.xml"/><Relationship Id="rId56" Type="http://schemas.openxmlformats.org/officeDocument/2006/relationships/slideLayout" Target="../slideLayouts/slideLayout6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107.xml"/><Relationship Id="rId42" Type="http://schemas.openxmlformats.org/officeDocument/2006/relationships/slideLayout" Target="../slideLayouts/slideLayout109.xml"/><Relationship Id="rId41" Type="http://schemas.openxmlformats.org/officeDocument/2006/relationships/slideLayout" Target="../slideLayouts/slideLayout108.xml"/><Relationship Id="rId43" Type="http://schemas.openxmlformats.org/officeDocument/2006/relationships/theme" Target="../theme/theme4.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31" Type="http://schemas.openxmlformats.org/officeDocument/2006/relationships/slideLayout" Target="../slideLayouts/slideLayout98.xml"/><Relationship Id="rId30" Type="http://schemas.openxmlformats.org/officeDocument/2006/relationships/slideLayout" Target="../slideLayouts/slideLayout97.xml"/><Relationship Id="rId33" Type="http://schemas.openxmlformats.org/officeDocument/2006/relationships/slideLayout" Target="../slideLayouts/slideLayout100.xml"/><Relationship Id="rId32" Type="http://schemas.openxmlformats.org/officeDocument/2006/relationships/slideLayout" Target="../slideLayouts/slideLayout99.xml"/><Relationship Id="rId35" Type="http://schemas.openxmlformats.org/officeDocument/2006/relationships/slideLayout" Target="../slideLayouts/slideLayout102.xml"/><Relationship Id="rId34" Type="http://schemas.openxmlformats.org/officeDocument/2006/relationships/slideLayout" Target="../slideLayouts/slideLayout101.xml"/><Relationship Id="rId37" Type="http://schemas.openxmlformats.org/officeDocument/2006/relationships/slideLayout" Target="../slideLayouts/slideLayout104.xml"/><Relationship Id="rId36" Type="http://schemas.openxmlformats.org/officeDocument/2006/relationships/slideLayout" Target="../slideLayouts/slideLayout103.xml"/><Relationship Id="rId39" Type="http://schemas.openxmlformats.org/officeDocument/2006/relationships/slideLayout" Target="../slideLayouts/slideLayout106.xml"/><Relationship Id="rId38" Type="http://schemas.openxmlformats.org/officeDocument/2006/relationships/slideLayout" Target="../slideLayouts/slideLayout105.xml"/><Relationship Id="rId20" Type="http://schemas.openxmlformats.org/officeDocument/2006/relationships/slideLayout" Target="../slideLayouts/slideLayout87.xml"/><Relationship Id="rId22" Type="http://schemas.openxmlformats.org/officeDocument/2006/relationships/slideLayout" Target="../slideLayouts/slideLayout89.xml"/><Relationship Id="rId21" Type="http://schemas.openxmlformats.org/officeDocument/2006/relationships/slideLayout" Target="../slideLayouts/slideLayout88.xml"/><Relationship Id="rId24" Type="http://schemas.openxmlformats.org/officeDocument/2006/relationships/slideLayout" Target="../slideLayouts/slideLayout91.xml"/><Relationship Id="rId23" Type="http://schemas.openxmlformats.org/officeDocument/2006/relationships/slideLayout" Target="../slideLayouts/slideLayout90.xml"/><Relationship Id="rId26" Type="http://schemas.openxmlformats.org/officeDocument/2006/relationships/slideLayout" Target="../slideLayouts/slideLayout93.xml"/><Relationship Id="rId25" Type="http://schemas.openxmlformats.org/officeDocument/2006/relationships/slideLayout" Target="../slideLayouts/slideLayout92.xml"/><Relationship Id="rId28" Type="http://schemas.openxmlformats.org/officeDocument/2006/relationships/slideLayout" Target="../slideLayouts/slideLayout95.xml"/><Relationship Id="rId27" Type="http://schemas.openxmlformats.org/officeDocument/2006/relationships/slideLayout" Target="../slideLayouts/slideLayout94.xml"/><Relationship Id="rId29" Type="http://schemas.openxmlformats.org/officeDocument/2006/relationships/slideLayout" Target="../slideLayouts/slideLayout96.xml"/><Relationship Id="rId11" Type="http://schemas.openxmlformats.org/officeDocument/2006/relationships/slideLayout" Target="../slideLayouts/slideLayout78.xml"/><Relationship Id="rId10" Type="http://schemas.openxmlformats.org/officeDocument/2006/relationships/slideLayout" Target="../slideLayouts/slideLayout77.xml"/><Relationship Id="rId13" Type="http://schemas.openxmlformats.org/officeDocument/2006/relationships/slideLayout" Target="../slideLayouts/slideLayout80.xml"/><Relationship Id="rId12" Type="http://schemas.openxmlformats.org/officeDocument/2006/relationships/slideLayout" Target="../slideLayouts/slideLayout79.xml"/><Relationship Id="rId15" Type="http://schemas.openxmlformats.org/officeDocument/2006/relationships/slideLayout" Target="../slideLayouts/slideLayout82.xml"/><Relationship Id="rId14" Type="http://schemas.openxmlformats.org/officeDocument/2006/relationships/slideLayout" Target="../slideLayouts/slideLayout81.xml"/><Relationship Id="rId17" Type="http://schemas.openxmlformats.org/officeDocument/2006/relationships/slideLayout" Target="../slideLayouts/slideLayout84.xml"/><Relationship Id="rId16" Type="http://schemas.openxmlformats.org/officeDocument/2006/relationships/slideLayout" Target="../slideLayouts/slideLayout83.xml"/><Relationship Id="rId19" Type="http://schemas.openxmlformats.org/officeDocument/2006/relationships/slideLayout" Target="../slideLayouts/slideLayout86.xml"/><Relationship Id="rId1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48">
          <p15:clr>
            <a:srgbClr val="EA4335"/>
          </p15:clr>
        </p15:guide>
        <p15:guide id="2" pos="5412">
          <p15:clr>
            <a:srgbClr val="EA4335"/>
          </p15:clr>
        </p15:guide>
        <p15:guide id="3" orient="horz" pos="359">
          <p15:clr>
            <a:srgbClr val="EA4335"/>
          </p15:clr>
        </p15:guide>
        <p15:guide id="4" orient="horz" pos="2842">
          <p15:clr>
            <a:srgbClr val="EA4335"/>
          </p15:clr>
        </p15:guide>
        <p15:guide id="5" pos="409">
          <p15:clr>
            <a:srgbClr val="EA4335"/>
          </p15:clr>
        </p15:guide>
        <p15:guide id="6" pos="1941">
          <p15:clr>
            <a:srgbClr val="EA4335"/>
          </p15:clr>
        </p15:guide>
        <p15:guide id="7" pos="2128">
          <p15:clr>
            <a:srgbClr val="EA4335"/>
          </p15:clr>
        </p15:guide>
        <p15:guide id="8" pos="3631">
          <p15:clr>
            <a:srgbClr val="EA4335"/>
          </p15:clr>
        </p15:guide>
        <p15:guide id="9" pos="3819">
          <p15:clr>
            <a:srgbClr val="EA4335"/>
          </p15:clr>
        </p15:guide>
        <p15:guide id="10" pos="5351">
          <p15:clr>
            <a:srgbClr val="EA4335"/>
          </p15:clr>
        </p15:guide>
        <p15:guide id="11" pos="2786">
          <p15:clr>
            <a:srgbClr val="EA4335"/>
          </p15:clr>
        </p15:guide>
        <p15:guide id="12" pos="2973">
          <p15:clr>
            <a:srgbClr val="EA4335"/>
          </p15:clr>
        </p15:guide>
        <p15:guide id="13" pos="2880">
          <p15:clr>
            <a:srgbClr val="EA4335"/>
          </p15:clr>
        </p15:guide>
        <p15:guide id="14" orient="horz" pos="285">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83" name="Shape 58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48">
          <p15:clr>
            <a:srgbClr val="EA4335"/>
          </p15:clr>
        </p15:guide>
        <p15:guide id="2" pos="5412">
          <p15:clr>
            <a:srgbClr val="EA4335"/>
          </p15:clr>
        </p15:guide>
        <p15:guide id="3" orient="horz" pos="359">
          <p15:clr>
            <a:srgbClr val="EA4335"/>
          </p15:clr>
        </p15:guide>
        <p15:guide id="4" orient="horz" pos="2842">
          <p15:clr>
            <a:srgbClr val="EA4335"/>
          </p15:clr>
        </p15:guide>
        <p15:guide id="5" pos="409">
          <p15:clr>
            <a:srgbClr val="EA4335"/>
          </p15:clr>
        </p15:guide>
        <p15:guide id="6" pos="1941">
          <p15:clr>
            <a:srgbClr val="EA4335"/>
          </p15:clr>
        </p15:guide>
        <p15:guide id="7" pos="2128">
          <p15:clr>
            <a:srgbClr val="EA4335"/>
          </p15:clr>
        </p15:guide>
        <p15:guide id="8" pos="3631">
          <p15:clr>
            <a:srgbClr val="EA4335"/>
          </p15:clr>
        </p15:guide>
        <p15:guide id="9" pos="3819">
          <p15:clr>
            <a:srgbClr val="EA4335"/>
          </p15:clr>
        </p15:guide>
        <p15:guide id="10" pos="5351">
          <p15:clr>
            <a:srgbClr val="EA4335"/>
          </p15:clr>
        </p15:guide>
        <p15:guide id="11" pos="2786">
          <p15:clr>
            <a:srgbClr val="EA4335"/>
          </p15:clr>
        </p15:guide>
        <p15:guide id="12" pos="2973">
          <p15:clr>
            <a:srgbClr val="EA4335"/>
          </p15:clr>
        </p15:guide>
        <p15:guide id="13" pos="2880">
          <p15:clr>
            <a:srgbClr val="EA4335"/>
          </p15:clr>
        </p15:guide>
        <p15:guide id="14" orient="horz" pos="28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0.png"/><Relationship Id="rId4" Type="http://schemas.openxmlformats.org/officeDocument/2006/relationships/image" Target="../media/image41.png"/><Relationship Id="rId5" Type="http://schemas.openxmlformats.org/officeDocument/2006/relationships/image" Target="../media/image4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6.xml"/><Relationship Id="rId3" Type="http://schemas.openxmlformats.org/officeDocument/2006/relationships/image" Target="../media/image5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2.png"/><Relationship Id="rId4" Type="http://schemas.openxmlformats.org/officeDocument/2006/relationships/image" Target="../media/image4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7.xml"/><Relationship Id="rId3"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1.png"/><Relationship Id="rId4" Type="http://schemas.openxmlformats.org/officeDocument/2006/relationships/image" Target="../media/image4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51.png"/><Relationship Id="rId6"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9.xml"/><Relationship Id="rId3"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13"/>
          <p:cNvSpPr/>
          <p:nvPr/>
        </p:nvSpPr>
        <p:spPr>
          <a:xfrm>
            <a:off x="-42202" y="-42206"/>
            <a:ext cx="9261000" cy="5234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descr="preencoded.png" id="952" name="Google Shape;952;p113"/>
          <p:cNvPicPr preferRelativeResize="0"/>
          <p:nvPr/>
        </p:nvPicPr>
        <p:blipFill rotWithShape="1">
          <a:blip r:embed="rId3">
            <a:alphaModFix/>
          </a:blip>
          <a:srcRect b="0" l="0" r="0" t="0"/>
          <a:stretch/>
        </p:blipFill>
        <p:spPr>
          <a:xfrm>
            <a:off x="3951060" y="1759575"/>
            <a:ext cx="1353955" cy="191869"/>
          </a:xfrm>
          <a:prstGeom prst="rect">
            <a:avLst/>
          </a:prstGeom>
          <a:noFill/>
          <a:ln>
            <a:noFill/>
          </a:ln>
        </p:spPr>
      </p:pic>
      <p:pic>
        <p:nvPicPr>
          <p:cNvPr id="953" name="Google Shape;953;p113"/>
          <p:cNvPicPr preferRelativeResize="0"/>
          <p:nvPr/>
        </p:nvPicPr>
        <p:blipFill>
          <a:blip r:embed="rId4">
            <a:alphaModFix amt="60000"/>
          </a:blip>
          <a:stretch>
            <a:fillRect/>
          </a:stretch>
        </p:blipFill>
        <p:spPr>
          <a:xfrm>
            <a:off x="-42195" y="-42204"/>
            <a:ext cx="2910348" cy="2195292"/>
          </a:xfrm>
          <a:prstGeom prst="rect">
            <a:avLst/>
          </a:prstGeom>
          <a:noFill/>
          <a:ln>
            <a:noFill/>
          </a:ln>
        </p:spPr>
      </p:pic>
      <p:pic>
        <p:nvPicPr>
          <p:cNvPr id="954" name="Google Shape;954;p113"/>
          <p:cNvPicPr preferRelativeResize="0"/>
          <p:nvPr/>
        </p:nvPicPr>
        <p:blipFill>
          <a:blip r:embed="rId5">
            <a:alphaModFix amt="60000"/>
          </a:blip>
          <a:stretch>
            <a:fillRect/>
          </a:stretch>
        </p:blipFill>
        <p:spPr>
          <a:xfrm>
            <a:off x="5980508" y="2489419"/>
            <a:ext cx="3238274" cy="2723619"/>
          </a:xfrm>
          <a:prstGeom prst="rect">
            <a:avLst/>
          </a:prstGeom>
          <a:noFill/>
          <a:ln>
            <a:noFill/>
          </a:ln>
        </p:spPr>
      </p:pic>
      <p:sp>
        <p:nvSpPr>
          <p:cNvPr id="955" name="Google Shape;955;p113"/>
          <p:cNvSpPr txBox="1"/>
          <p:nvPr>
            <p:ph type="title"/>
          </p:nvPr>
        </p:nvSpPr>
        <p:spPr>
          <a:xfrm>
            <a:off x="767938" y="2104899"/>
            <a:ext cx="7720200" cy="12384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3000">
                <a:solidFill>
                  <a:schemeClr val="lt1"/>
                </a:solidFill>
                <a:latin typeface="Nunito Sans"/>
                <a:ea typeface="Nunito Sans"/>
                <a:cs typeface="Nunito Sans"/>
                <a:sym typeface="Nunito Sans"/>
              </a:rPr>
              <a:t>C-Suite Level SEO Reporting</a:t>
            </a:r>
            <a:endParaRPr b="1" sz="1800">
              <a:solidFill>
                <a:schemeClr val="lt1"/>
              </a:solidFill>
              <a:latin typeface="Nunito Sans"/>
              <a:ea typeface="Nunito Sans"/>
              <a:cs typeface="Nunito Sans"/>
              <a:sym typeface="Nunito Sans"/>
            </a:endParaRPr>
          </a:p>
        </p:txBody>
      </p:sp>
      <p:sp>
        <p:nvSpPr>
          <p:cNvPr id="956" name="Google Shape;956;p113"/>
          <p:cNvSpPr txBox="1"/>
          <p:nvPr>
            <p:ph idx="2" type="title"/>
          </p:nvPr>
        </p:nvSpPr>
        <p:spPr>
          <a:xfrm>
            <a:off x="767938" y="3324999"/>
            <a:ext cx="7720200" cy="6405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700">
                <a:solidFill>
                  <a:schemeClr val="lt1"/>
                </a:solidFill>
                <a:latin typeface="Nunito Sans SemiBold"/>
                <a:ea typeface="Nunito Sans SemiBold"/>
                <a:cs typeface="Nunito Sans SemiBold"/>
                <a:sym typeface="Nunito Sans SemiBold"/>
              </a:rPr>
              <a:t>April 13, 2023</a:t>
            </a:r>
            <a:r>
              <a:rPr b="1" lang="en" sz="1700">
                <a:solidFill>
                  <a:schemeClr val="lt1"/>
                </a:solidFill>
                <a:latin typeface="Nunito Sans"/>
                <a:ea typeface="Nunito Sans"/>
                <a:cs typeface="Nunito Sans"/>
                <a:sym typeface="Nunito Sans"/>
              </a:rPr>
              <a:t> — Steven van Vessum</a:t>
            </a:r>
            <a:endParaRPr b="1" sz="1700">
              <a:solidFill>
                <a:schemeClr val="lt1"/>
              </a:solidFill>
              <a:latin typeface="Nunito Sans"/>
              <a:ea typeface="Nunito Sans"/>
              <a:cs typeface="Nunito Sans"/>
              <a:sym typeface="Nuni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graphicFrame>
        <p:nvGraphicFramePr>
          <p:cNvPr id="1068" name="Google Shape;1068;p122"/>
          <p:cNvGraphicFramePr/>
          <p:nvPr/>
        </p:nvGraphicFramePr>
        <p:xfrm>
          <a:off x="599075" y="1868575"/>
          <a:ext cx="3000000" cy="3000000"/>
        </p:xfrm>
        <a:graphic>
          <a:graphicData uri="http://schemas.openxmlformats.org/drawingml/2006/table">
            <a:tbl>
              <a:tblPr>
                <a:noFill/>
                <a:tableStyleId>{F031AF75-4D87-45B3-8CB4-FE51EE613B41}</a:tableStyleId>
              </a:tblPr>
              <a:tblGrid>
                <a:gridCol w="2678275"/>
                <a:gridCol w="2678275"/>
              </a:tblGrid>
              <a:tr h="453025">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Company</a:t>
                      </a:r>
                      <a:endParaRPr b="1">
                        <a:latin typeface="Nunito Sans"/>
                        <a:ea typeface="Nunito Sans"/>
                        <a:cs typeface="Nunito Sans"/>
                        <a:sym typeface="Nunito Sans"/>
                      </a:endParaRPr>
                    </a:p>
                  </a:txBody>
                  <a:tcPr marT="91425" marB="91425" marR="91425" marL="91425">
                    <a:solidFill>
                      <a:schemeClr val="lt2"/>
                    </a:solidFill>
                  </a:tcPr>
                </a:tc>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Market share (Non-branded)</a:t>
                      </a:r>
                      <a:endParaRPr b="1">
                        <a:latin typeface="Nunito Sans"/>
                        <a:ea typeface="Nunito Sans"/>
                        <a:cs typeface="Nunito Sans"/>
                        <a:sym typeface="Nunito Sans"/>
                      </a:endParaRPr>
                    </a:p>
                  </a:txBody>
                  <a:tcPr marT="91425" marB="91425" marR="91425" marL="91425">
                    <a:solidFill>
                      <a:schemeClr val="lt2"/>
                    </a:solidFill>
                  </a:tcPr>
                </a:tc>
              </a:tr>
              <a:tr h="47070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Us</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12% (</a:t>
                      </a:r>
                      <a:r>
                        <a:rPr b="1" lang="en">
                          <a:solidFill>
                            <a:srgbClr val="89C32E"/>
                          </a:solidFill>
                          <a:latin typeface="Nunito Sans"/>
                          <a:ea typeface="Nunito Sans"/>
                          <a:cs typeface="Nunito Sans"/>
                          <a:sym typeface="Nunito Sans"/>
                        </a:rPr>
                        <a:t>+3%</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X</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16% (</a:t>
                      </a:r>
                      <a:r>
                        <a:rPr b="1" lang="en">
                          <a:solidFill>
                            <a:srgbClr val="E23A43"/>
                          </a:solidFill>
                          <a:latin typeface="Nunito Sans"/>
                          <a:ea typeface="Nunito Sans"/>
                          <a:cs typeface="Nunito Sans"/>
                          <a:sym typeface="Nunito Sans"/>
                        </a:rPr>
                        <a:t>-1%</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solidFill>
                      <a:schemeClr val="dk2"/>
                    </a:solidFill>
                  </a:tcPr>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Y</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11% (</a:t>
                      </a:r>
                      <a:r>
                        <a:rPr b="1" lang="en">
                          <a:solidFill>
                            <a:srgbClr val="89C32E"/>
                          </a:solidFill>
                          <a:latin typeface="Nunito Sans"/>
                          <a:ea typeface="Nunito Sans"/>
                          <a:cs typeface="Nunito Sans"/>
                          <a:sym typeface="Nunito Sans"/>
                        </a:rPr>
                        <a:t>+2%</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Z</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9% (no change)</a:t>
                      </a:r>
                      <a:endParaRPr>
                        <a:latin typeface="Nunito Sans"/>
                        <a:ea typeface="Nunito Sans"/>
                        <a:cs typeface="Nunito Sans"/>
                        <a:sym typeface="Nunito Sans"/>
                      </a:endParaRPr>
                    </a:p>
                  </a:txBody>
                  <a:tcPr marT="91425" marB="91425" marR="91425" marL="91425">
                    <a:solidFill>
                      <a:schemeClr val="dk2"/>
                    </a:solidFill>
                  </a:tcPr>
                </a:tc>
              </a:tr>
            </a:tbl>
          </a:graphicData>
        </a:graphic>
      </p:graphicFrame>
      <p:sp>
        <p:nvSpPr>
          <p:cNvPr id="1069" name="Google Shape;1069;p122"/>
          <p:cNvSpPr txBox="1"/>
          <p:nvPr>
            <p:ph type="title"/>
          </p:nvPr>
        </p:nvSpPr>
        <p:spPr>
          <a:xfrm>
            <a:off x="551957" y="969814"/>
            <a:ext cx="765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2700">
                <a:latin typeface="Nunito Sans"/>
                <a:ea typeface="Nunito Sans"/>
                <a:cs typeface="Nunito Sans"/>
                <a:sym typeface="Nunito Sans"/>
              </a:rPr>
              <a:t>Our performance relative to the competition</a:t>
            </a:r>
            <a:endParaRPr sz="2700">
              <a:latin typeface="Nunito Sans"/>
              <a:ea typeface="Nunito Sans"/>
              <a:cs typeface="Nunito Sans"/>
              <a:sym typeface="Nunito Sans"/>
            </a:endParaRPr>
          </a:p>
        </p:txBody>
      </p:sp>
      <p:sp>
        <p:nvSpPr>
          <p:cNvPr id="1070" name="Google Shape;1070;p122"/>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B2B Executive summary</a:t>
            </a:r>
            <a:endParaRPr b="1" sz="1000">
              <a:latin typeface="Nunito Sans"/>
              <a:ea typeface="Nunito Sans"/>
              <a:cs typeface="Nunito Sans"/>
              <a:sym typeface="Nuni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graphicFrame>
        <p:nvGraphicFramePr>
          <p:cNvPr id="1075" name="Google Shape;1075;p123"/>
          <p:cNvGraphicFramePr/>
          <p:nvPr/>
        </p:nvGraphicFramePr>
        <p:xfrm>
          <a:off x="599075" y="1868575"/>
          <a:ext cx="3000000" cy="3000000"/>
        </p:xfrm>
        <a:graphic>
          <a:graphicData uri="http://schemas.openxmlformats.org/drawingml/2006/table">
            <a:tbl>
              <a:tblPr>
                <a:noFill/>
                <a:tableStyleId>{F031AF75-4D87-45B3-8CB4-FE51EE613B41}</a:tableStyleId>
              </a:tblPr>
              <a:tblGrid>
                <a:gridCol w="2678275"/>
                <a:gridCol w="2678275"/>
              </a:tblGrid>
              <a:tr h="453025">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Company</a:t>
                      </a:r>
                      <a:endParaRPr b="1">
                        <a:latin typeface="Nunito Sans"/>
                        <a:ea typeface="Nunito Sans"/>
                        <a:cs typeface="Nunito Sans"/>
                        <a:sym typeface="Nunito Sans"/>
                      </a:endParaRPr>
                    </a:p>
                  </a:txBody>
                  <a:tcPr marT="91425" marB="91425" marR="91425" marL="91425">
                    <a:solidFill>
                      <a:schemeClr val="lt2"/>
                    </a:solidFill>
                  </a:tcPr>
                </a:tc>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Market share &lt;category&gt;</a:t>
                      </a:r>
                      <a:endParaRPr b="1">
                        <a:latin typeface="Nunito Sans"/>
                        <a:ea typeface="Nunito Sans"/>
                        <a:cs typeface="Nunito Sans"/>
                        <a:sym typeface="Nunito Sans"/>
                      </a:endParaRPr>
                    </a:p>
                  </a:txBody>
                  <a:tcPr marT="91425" marB="91425" marR="91425" marL="91425">
                    <a:solidFill>
                      <a:schemeClr val="lt2"/>
                    </a:solidFill>
                  </a:tcPr>
                </a:tc>
              </a:tr>
              <a:tr h="47070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Us</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20</a:t>
                      </a:r>
                      <a:r>
                        <a:rPr lang="en">
                          <a:latin typeface="Nunito Sans"/>
                          <a:ea typeface="Nunito Sans"/>
                          <a:cs typeface="Nunito Sans"/>
                          <a:sym typeface="Nunito Sans"/>
                        </a:rPr>
                        <a:t>% (</a:t>
                      </a:r>
                      <a:r>
                        <a:rPr b="1" lang="en">
                          <a:solidFill>
                            <a:srgbClr val="89C32E"/>
                          </a:solidFill>
                          <a:latin typeface="Nunito Sans"/>
                          <a:ea typeface="Nunito Sans"/>
                          <a:cs typeface="Nunito Sans"/>
                          <a:sym typeface="Nunito Sans"/>
                        </a:rPr>
                        <a:t>+6%</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X</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11% (</a:t>
                      </a:r>
                      <a:r>
                        <a:rPr b="1" lang="en">
                          <a:solidFill>
                            <a:srgbClr val="E23A43"/>
                          </a:solidFill>
                          <a:latin typeface="Nunito Sans"/>
                          <a:ea typeface="Nunito Sans"/>
                          <a:cs typeface="Nunito Sans"/>
                          <a:sym typeface="Nunito Sans"/>
                        </a:rPr>
                        <a:t>-3%</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solidFill>
                      <a:schemeClr val="dk2"/>
                    </a:solidFill>
                  </a:tcPr>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Y</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9</a:t>
                      </a:r>
                      <a:r>
                        <a:rPr lang="en">
                          <a:latin typeface="Nunito Sans"/>
                          <a:ea typeface="Nunito Sans"/>
                          <a:cs typeface="Nunito Sans"/>
                          <a:sym typeface="Nunito Sans"/>
                        </a:rPr>
                        <a:t>%</a:t>
                      </a:r>
                      <a:r>
                        <a:rPr lang="en">
                          <a:solidFill>
                            <a:schemeClr val="dk1"/>
                          </a:solidFill>
                          <a:latin typeface="Nunito Sans"/>
                          <a:ea typeface="Nunito Sans"/>
                          <a:cs typeface="Nunito Sans"/>
                          <a:sym typeface="Nunito Sans"/>
                        </a:rPr>
                        <a:t> (</a:t>
                      </a:r>
                      <a:r>
                        <a:rPr b="1" lang="en">
                          <a:solidFill>
                            <a:srgbClr val="E23A43"/>
                          </a:solidFill>
                          <a:latin typeface="Nunito Sans"/>
                          <a:ea typeface="Nunito Sans"/>
                          <a:cs typeface="Nunito Sans"/>
                          <a:sym typeface="Nunito Sans"/>
                        </a:rPr>
                        <a:t>-2%</a:t>
                      </a:r>
                      <a:r>
                        <a:rPr lang="en">
                          <a:solidFill>
                            <a:schemeClr val="dk1"/>
                          </a:solidFill>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Z</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7</a:t>
                      </a:r>
                      <a:r>
                        <a:rPr lang="en">
                          <a:latin typeface="Nunito Sans"/>
                          <a:ea typeface="Nunito Sans"/>
                          <a:cs typeface="Nunito Sans"/>
                          <a:sym typeface="Nunito Sans"/>
                        </a:rPr>
                        <a:t>% (no change)</a:t>
                      </a:r>
                      <a:endParaRPr>
                        <a:latin typeface="Nunito Sans"/>
                        <a:ea typeface="Nunito Sans"/>
                        <a:cs typeface="Nunito Sans"/>
                        <a:sym typeface="Nunito Sans"/>
                      </a:endParaRPr>
                    </a:p>
                  </a:txBody>
                  <a:tcPr marT="91425" marB="91425" marR="91425" marL="91425">
                    <a:solidFill>
                      <a:schemeClr val="dk2"/>
                    </a:solidFill>
                  </a:tcPr>
                </a:tc>
              </a:tr>
            </a:tbl>
          </a:graphicData>
        </a:graphic>
      </p:graphicFrame>
      <p:sp>
        <p:nvSpPr>
          <p:cNvPr id="1076" name="Google Shape;1076;p123"/>
          <p:cNvSpPr txBox="1"/>
          <p:nvPr>
            <p:ph type="title"/>
          </p:nvPr>
        </p:nvSpPr>
        <p:spPr>
          <a:xfrm>
            <a:off x="551957" y="969814"/>
            <a:ext cx="765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2700">
                <a:latin typeface="Nunito Sans"/>
                <a:ea typeface="Nunito Sans"/>
                <a:cs typeface="Nunito Sans"/>
                <a:sym typeface="Nunito Sans"/>
              </a:rPr>
              <a:t>Our performance relative to the competition</a:t>
            </a:r>
            <a:endParaRPr sz="2700">
              <a:latin typeface="Nunito Sans"/>
              <a:ea typeface="Nunito Sans"/>
              <a:cs typeface="Nunito Sans"/>
              <a:sym typeface="Nunito Sans"/>
            </a:endParaRPr>
          </a:p>
        </p:txBody>
      </p:sp>
      <p:sp>
        <p:nvSpPr>
          <p:cNvPr id="1077" name="Google Shape;1077;p123"/>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B2B Executive summary</a:t>
            </a:r>
            <a:endParaRPr b="1" sz="1000">
              <a:latin typeface="Nunito Sans"/>
              <a:ea typeface="Nunito Sans"/>
              <a:cs typeface="Nunito Sans"/>
              <a:sym typeface="Nuni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24"/>
          <p:cNvSpPr/>
          <p:nvPr/>
        </p:nvSpPr>
        <p:spPr>
          <a:xfrm>
            <a:off x="0" y="-7069"/>
            <a:ext cx="9144000" cy="51504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3" name="Google Shape;1083;p124"/>
          <p:cNvSpPr/>
          <p:nvPr/>
        </p:nvSpPr>
        <p:spPr>
          <a:xfrm>
            <a:off x="240300"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24"/>
          <p:cNvSpPr/>
          <p:nvPr/>
        </p:nvSpPr>
        <p:spPr>
          <a:xfrm>
            <a:off x="1185333" y="2186475"/>
            <a:ext cx="6795900" cy="935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accent1"/>
              </a:solidFill>
            </a:endParaRPr>
          </a:p>
        </p:txBody>
      </p:sp>
      <p:sp>
        <p:nvSpPr>
          <p:cNvPr id="1085" name="Google Shape;1085;p124"/>
          <p:cNvSpPr txBox="1"/>
          <p:nvPr>
            <p:ph type="title"/>
          </p:nvPr>
        </p:nvSpPr>
        <p:spPr>
          <a:xfrm>
            <a:off x="1646275" y="2366850"/>
            <a:ext cx="5887200" cy="6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Nunito Sans"/>
                <a:ea typeface="Nunito Sans"/>
                <a:cs typeface="Nunito Sans"/>
                <a:sym typeface="Nunito Sans"/>
              </a:rPr>
              <a:t>B2C Executive summary</a:t>
            </a:r>
            <a:endParaRPr b="1" sz="2900">
              <a:solidFill>
                <a:schemeClr val="lt1"/>
              </a:solidFill>
              <a:latin typeface="Nunito Sans"/>
              <a:ea typeface="Nunito Sans"/>
              <a:cs typeface="Nunito Sans"/>
              <a:sym typeface="Nuni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125"/>
          <p:cNvSpPr txBox="1"/>
          <p:nvPr/>
        </p:nvSpPr>
        <p:spPr>
          <a:xfrm>
            <a:off x="551964" y="950756"/>
            <a:ext cx="419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Our SEO goals for QX 202X</a:t>
            </a:r>
            <a:endParaRPr b="1" sz="2200">
              <a:latin typeface="Nunito Sans"/>
              <a:ea typeface="Nunito Sans"/>
              <a:cs typeface="Nunito Sans"/>
              <a:sym typeface="Nunito Sans"/>
            </a:endParaRPr>
          </a:p>
        </p:txBody>
      </p:sp>
      <p:pic>
        <p:nvPicPr>
          <p:cNvPr id="1091" name="Google Shape;1091;p125"/>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092" name="Google Shape;1092;p125"/>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B2C Executive summary</a:t>
            </a:r>
            <a:endParaRPr b="1" sz="1000">
              <a:latin typeface="Nunito Sans"/>
              <a:ea typeface="Nunito Sans"/>
              <a:cs typeface="Nunito Sans"/>
              <a:sym typeface="Nunito Sans"/>
            </a:endParaRPr>
          </a:p>
        </p:txBody>
      </p:sp>
      <p:sp>
        <p:nvSpPr>
          <p:cNvPr id="1093" name="Google Shape;1093;p125"/>
          <p:cNvSpPr/>
          <p:nvPr/>
        </p:nvSpPr>
        <p:spPr>
          <a:xfrm>
            <a:off x="265531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25"/>
          <p:cNvSpPr/>
          <p:nvPr/>
        </p:nvSpPr>
        <p:spPr>
          <a:xfrm>
            <a:off x="469286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3"/>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25"/>
          <p:cNvSpPr/>
          <p:nvPr/>
        </p:nvSpPr>
        <p:spPr>
          <a:xfrm>
            <a:off x="6730400"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25"/>
          <p:cNvSpPr/>
          <p:nvPr/>
        </p:nvSpPr>
        <p:spPr>
          <a:xfrm>
            <a:off x="579525"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25"/>
          <p:cNvSpPr txBox="1"/>
          <p:nvPr/>
        </p:nvSpPr>
        <p:spPr>
          <a:xfrm>
            <a:off x="4817769"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Visitors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210,000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sp>
        <p:nvSpPr>
          <p:cNvPr id="1098" name="Google Shape;1098;p125"/>
          <p:cNvSpPr txBox="1"/>
          <p:nvPr/>
        </p:nvSpPr>
        <p:spPr>
          <a:xfrm>
            <a:off x="644171" y="2552481"/>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Revenue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$2,500,000</a:t>
            </a:r>
            <a:endParaRPr sz="1200">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sp>
        <p:nvSpPr>
          <p:cNvPr id="1099" name="Google Shape;1099;p125"/>
          <p:cNvSpPr txBox="1"/>
          <p:nvPr/>
        </p:nvSpPr>
        <p:spPr>
          <a:xfrm>
            <a:off x="2757591"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Conversions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3,200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pic>
        <p:nvPicPr>
          <p:cNvPr id="1100" name="Google Shape;1100;p125"/>
          <p:cNvPicPr preferRelativeResize="0"/>
          <p:nvPr/>
        </p:nvPicPr>
        <p:blipFill>
          <a:blip r:embed="rId4">
            <a:alphaModFix/>
          </a:blip>
          <a:stretch>
            <a:fillRect/>
          </a:stretch>
        </p:blipFill>
        <p:spPr>
          <a:xfrm>
            <a:off x="1195498" y="1962936"/>
            <a:ext cx="560006" cy="560017"/>
          </a:xfrm>
          <a:prstGeom prst="rect">
            <a:avLst/>
          </a:prstGeom>
          <a:noFill/>
          <a:ln>
            <a:noFill/>
          </a:ln>
        </p:spPr>
      </p:pic>
      <p:pic>
        <p:nvPicPr>
          <p:cNvPr id="1101" name="Google Shape;1101;p125"/>
          <p:cNvPicPr preferRelativeResize="0"/>
          <p:nvPr/>
        </p:nvPicPr>
        <p:blipFill>
          <a:blip r:embed="rId5">
            <a:alphaModFix/>
          </a:blip>
          <a:stretch>
            <a:fillRect/>
          </a:stretch>
        </p:blipFill>
        <p:spPr>
          <a:xfrm>
            <a:off x="5266149" y="1963624"/>
            <a:ext cx="558631" cy="558642"/>
          </a:xfrm>
          <a:prstGeom prst="rect">
            <a:avLst/>
          </a:prstGeom>
          <a:noFill/>
          <a:ln>
            <a:noFill/>
          </a:ln>
        </p:spPr>
      </p:pic>
      <p:pic>
        <p:nvPicPr>
          <p:cNvPr id="1102" name="Google Shape;1102;p125"/>
          <p:cNvPicPr preferRelativeResize="0"/>
          <p:nvPr/>
        </p:nvPicPr>
        <p:blipFill>
          <a:blip r:embed="rId6">
            <a:alphaModFix/>
          </a:blip>
          <a:stretch>
            <a:fillRect/>
          </a:stretch>
        </p:blipFill>
        <p:spPr>
          <a:xfrm>
            <a:off x="3220956" y="1960278"/>
            <a:ext cx="565322" cy="565333"/>
          </a:xfrm>
          <a:prstGeom prst="rect">
            <a:avLst/>
          </a:prstGeom>
          <a:noFill/>
          <a:ln>
            <a:noFill/>
          </a:ln>
        </p:spPr>
      </p:pic>
      <p:sp>
        <p:nvSpPr>
          <p:cNvPr id="1103" name="Google Shape;1103;p125"/>
          <p:cNvSpPr txBox="1"/>
          <p:nvPr/>
        </p:nvSpPr>
        <p:spPr>
          <a:xfrm>
            <a:off x="6810869"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Nunito Sans"/>
                <a:ea typeface="Nunito Sans"/>
                <a:cs typeface="Nunito Sans"/>
                <a:sym typeface="Nunito Sans"/>
              </a:rPr>
              <a:t>Market share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9%</a:t>
            </a:r>
            <a:endParaRPr sz="1200">
              <a:solidFill>
                <a:schemeClr val="dk1"/>
              </a:solidFill>
              <a:latin typeface="Nunito Sans"/>
              <a:ea typeface="Nunito Sans"/>
              <a:cs typeface="Nunito Sans"/>
              <a:sym typeface="Nunito Sans"/>
            </a:endParaRPr>
          </a:p>
          <a:p>
            <a:pPr indent="0" lvl="0" marL="0" rtl="0" algn="l">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pic>
        <p:nvPicPr>
          <p:cNvPr id="1104" name="Google Shape;1104;p125"/>
          <p:cNvPicPr preferRelativeResize="0"/>
          <p:nvPr/>
        </p:nvPicPr>
        <p:blipFill>
          <a:blip r:embed="rId5">
            <a:alphaModFix/>
          </a:blip>
          <a:stretch>
            <a:fillRect/>
          </a:stretch>
        </p:blipFill>
        <p:spPr>
          <a:xfrm>
            <a:off x="7289967" y="1963624"/>
            <a:ext cx="558631" cy="5586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8" name="Shape 1108"/>
        <p:cNvGrpSpPr/>
        <p:nvPr/>
      </p:nvGrpSpPr>
      <p:grpSpPr>
        <a:xfrm>
          <a:off x="0" y="0"/>
          <a:ext cx="0" cy="0"/>
          <a:chOff x="0" y="0"/>
          <a:chExt cx="0" cy="0"/>
        </a:xfrm>
      </p:grpSpPr>
      <p:sp>
        <p:nvSpPr>
          <p:cNvPr id="1109" name="Google Shape;1109;p126"/>
          <p:cNvSpPr txBox="1"/>
          <p:nvPr/>
        </p:nvSpPr>
        <p:spPr>
          <a:xfrm>
            <a:off x="551975" y="950750"/>
            <a:ext cx="7099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We overshot our revenue goal by 12%</a:t>
            </a:r>
            <a:endParaRPr b="1" sz="2200">
              <a:solidFill>
                <a:schemeClr val="dk1"/>
              </a:solidFill>
              <a:latin typeface="Nunito Sans"/>
              <a:ea typeface="Nunito Sans"/>
              <a:cs typeface="Nunito Sans"/>
              <a:sym typeface="Nunito Sans"/>
            </a:endParaRPr>
          </a:p>
        </p:txBody>
      </p:sp>
      <p:pic>
        <p:nvPicPr>
          <p:cNvPr id="1110" name="Google Shape;1110;p126"/>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111" name="Google Shape;1111;p126"/>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B2C Executive summary</a:t>
            </a:r>
            <a:endParaRPr b="1" sz="1000">
              <a:latin typeface="Nunito Sans"/>
              <a:ea typeface="Nunito Sans"/>
              <a:cs typeface="Nunito Sans"/>
              <a:sym typeface="Nunito Sans"/>
            </a:endParaRPr>
          </a:p>
        </p:txBody>
      </p:sp>
      <p:sp>
        <p:nvSpPr>
          <p:cNvPr id="1112" name="Google Shape;1112;p126"/>
          <p:cNvSpPr/>
          <p:nvPr/>
        </p:nvSpPr>
        <p:spPr>
          <a:xfrm>
            <a:off x="265531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26"/>
          <p:cNvSpPr/>
          <p:nvPr/>
        </p:nvSpPr>
        <p:spPr>
          <a:xfrm>
            <a:off x="469286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3"/>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26"/>
          <p:cNvSpPr/>
          <p:nvPr/>
        </p:nvSpPr>
        <p:spPr>
          <a:xfrm>
            <a:off x="6730400"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26"/>
          <p:cNvSpPr/>
          <p:nvPr/>
        </p:nvSpPr>
        <p:spPr>
          <a:xfrm>
            <a:off x="579525"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26"/>
          <p:cNvSpPr txBox="1"/>
          <p:nvPr/>
        </p:nvSpPr>
        <p:spPr>
          <a:xfrm>
            <a:off x="4817769"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Visitors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210,000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sp>
        <p:nvSpPr>
          <p:cNvPr id="1117" name="Google Shape;1117;p126"/>
          <p:cNvSpPr txBox="1"/>
          <p:nvPr/>
        </p:nvSpPr>
        <p:spPr>
          <a:xfrm>
            <a:off x="644171" y="2552481"/>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Revenue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$2,500,000</a:t>
            </a:r>
            <a:endParaRPr sz="1200">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sp>
        <p:nvSpPr>
          <p:cNvPr id="1118" name="Google Shape;1118;p126"/>
          <p:cNvSpPr txBox="1"/>
          <p:nvPr/>
        </p:nvSpPr>
        <p:spPr>
          <a:xfrm>
            <a:off x="2757591"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Conversions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3,200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pic>
        <p:nvPicPr>
          <p:cNvPr id="1119" name="Google Shape;1119;p126"/>
          <p:cNvPicPr preferRelativeResize="0"/>
          <p:nvPr/>
        </p:nvPicPr>
        <p:blipFill>
          <a:blip r:embed="rId4">
            <a:alphaModFix/>
          </a:blip>
          <a:stretch>
            <a:fillRect/>
          </a:stretch>
        </p:blipFill>
        <p:spPr>
          <a:xfrm>
            <a:off x="1195498" y="1962936"/>
            <a:ext cx="560006" cy="560017"/>
          </a:xfrm>
          <a:prstGeom prst="rect">
            <a:avLst/>
          </a:prstGeom>
          <a:noFill/>
          <a:ln>
            <a:noFill/>
          </a:ln>
        </p:spPr>
      </p:pic>
      <p:pic>
        <p:nvPicPr>
          <p:cNvPr id="1120" name="Google Shape;1120;p126"/>
          <p:cNvPicPr preferRelativeResize="0"/>
          <p:nvPr/>
        </p:nvPicPr>
        <p:blipFill>
          <a:blip r:embed="rId5">
            <a:alphaModFix/>
          </a:blip>
          <a:stretch>
            <a:fillRect/>
          </a:stretch>
        </p:blipFill>
        <p:spPr>
          <a:xfrm>
            <a:off x="5266149" y="1963624"/>
            <a:ext cx="558631" cy="558642"/>
          </a:xfrm>
          <a:prstGeom prst="rect">
            <a:avLst/>
          </a:prstGeom>
          <a:noFill/>
          <a:ln>
            <a:noFill/>
          </a:ln>
        </p:spPr>
      </p:pic>
      <p:pic>
        <p:nvPicPr>
          <p:cNvPr id="1121" name="Google Shape;1121;p126"/>
          <p:cNvPicPr preferRelativeResize="0"/>
          <p:nvPr/>
        </p:nvPicPr>
        <p:blipFill>
          <a:blip r:embed="rId6">
            <a:alphaModFix/>
          </a:blip>
          <a:stretch>
            <a:fillRect/>
          </a:stretch>
        </p:blipFill>
        <p:spPr>
          <a:xfrm>
            <a:off x="3220956" y="1960278"/>
            <a:ext cx="565322" cy="565333"/>
          </a:xfrm>
          <a:prstGeom prst="rect">
            <a:avLst/>
          </a:prstGeom>
          <a:noFill/>
          <a:ln>
            <a:noFill/>
          </a:ln>
        </p:spPr>
      </p:pic>
      <p:sp>
        <p:nvSpPr>
          <p:cNvPr id="1122" name="Google Shape;1122;p126"/>
          <p:cNvSpPr txBox="1"/>
          <p:nvPr/>
        </p:nvSpPr>
        <p:spPr>
          <a:xfrm>
            <a:off x="6810869"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b="1" lang="en">
                <a:solidFill>
                  <a:schemeClr val="dk1"/>
                </a:solidFill>
                <a:latin typeface="Nunito Sans"/>
                <a:ea typeface="Nunito Sans"/>
                <a:cs typeface="Nunito Sans"/>
                <a:sym typeface="Nunito Sans"/>
              </a:rPr>
              <a:t>Market share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9%</a:t>
            </a:r>
            <a:endParaRPr sz="1200">
              <a:solidFill>
                <a:schemeClr val="dk1"/>
              </a:solidFill>
              <a:latin typeface="Nunito Sans"/>
              <a:ea typeface="Nunito Sans"/>
              <a:cs typeface="Nunito Sans"/>
              <a:sym typeface="Nunito Sans"/>
            </a:endParaRPr>
          </a:p>
          <a:p>
            <a:pPr indent="0" lvl="0" marL="0" rtl="0" algn="l">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pic>
        <p:nvPicPr>
          <p:cNvPr id="1123" name="Google Shape;1123;p126"/>
          <p:cNvPicPr preferRelativeResize="0"/>
          <p:nvPr/>
        </p:nvPicPr>
        <p:blipFill>
          <a:blip r:embed="rId5">
            <a:alphaModFix/>
          </a:blip>
          <a:stretch>
            <a:fillRect/>
          </a:stretch>
        </p:blipFill>
        <p:spPr>
          <a:xfrm>
            <a:off x="7289967" y="1963624"/>
            <a:ext cx="558631" cy="558642"/>
          </a:xfrm>
          <a:prstGeom prst="rect">
            <a:avLst/>
          </a:prstGeom>
          <a:noFill/>
          <a:ln>
            <a:noFill/>
          </a:ln>
        </p:spPr>
      </p:pic>
      <p:sp>
        <p:nvSpPr>
          <p:cNvPr id="1124" name="Google Shape;1124;p126"/>
          <p:cNvSpPr/>
          <p:nvPr/>
        </p:nvSpPr>
        <p:spPr>
          <a:xfrm>
            <a:off x="585225" y="3691526"/>
            <a:ext cx="17370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125" name="Google Shape;1125;p126"/>
          <p:cNvSpPr/>
          <p:nvPr/>
        </p:nvSpPr>
        <p:spPr>
          <a:xfrm>
            <a:off x="268127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126" name="Google Shape;1126;p126"/>
          <p:cNvSpPr/>
          <p:nvPr/>
        </p:nvSpPr>
        <p:spPr>
          <a:xfrm>
            <a:off x="474572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127" name="Google Shape;1127;p126"/>
          <p:cNvSpPr/>
          <p:nvPr/>
        </p:nvSpPr>
        <p:spPr>
          <a:xfrm>
            <a:off x="674827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128" name="Google Shape;1128;p126"/>
          <p:cNvSpPr txBox="1"/>
          <p:nvPr/>
        </p:nvSpPr>
        <p:spPr>
          <a:xfrm>
            <a:off x="651571"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$2,800,000 (+12%)</a:t>
            </a:r>
            <a:br>
              <a:rPr b="1" lang="en" sz="1200">
                <a:solidFill>
                  <a:schemeClr val="accent1"/>
                </a:solidFill>
                <a:latin typeface="Nunito Sans"/>
                <a:ea typeface="Nunito Sans"/>
                <a:cs typeface="Nunito Sans"/>
                <a:sym typeface="Nunito Sans"/>
              </a:rPr>
            </a:br>
            <a:r>
              <a:rPr b="1" lang="en" sz="1200">
                <a:solidFill>
                  <a:schemeClr val="accent1"/>
                </a:solidFill>
                <a:latin typeface="Nunito Sans"/>
                <a:ea typeface="Nunito Sans"/>
                <a:cs typeface="Nunito Sans"/>
                <a:sym typeface="Nunito Sans"/>
              </a:rPr>
              <a:t>+25% YoY</a:t>
            </a:r>
            <a:endParaRPr b="1" sz="1200">
              <a:solidFill>
                <a:schemeClr val="accent1"/>
              </a:solidFill>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t/>
            </a:r>
            <a:endParaRPr b="1" sz="1200">
              <a:solidFill>
                <a:schemeClr val="accent1"/>
              </a:solidFill>
              <a:latin typeface="Nunito Sans"/>
              <a:ea typeface="Nunito Sans"/>
              <a:cs typeface="Nunito Sans"/>
              <a:sym typeface="Nunito Sans"/>
            </a:endParaRPr>
          </a:p>
        </p:txBody>
      </p:sp>
      <p:sp>
        <p:nvSpPr>
          <p:cNvPr id="1129" name="Google Shape;1129;p126"/>
          <p:cNvSpPr txBox="1"/>
          <p:nvPr/>
        </p:nvSpPr>
        <p:spPr>
          <a:xfrm>
            <a:off x="2748046"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3,450 (+8%)</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+23% YoY</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t/>
            </a:r>
            <a:endParaRPr b="1" sz="1200">
              <a:solidFill>
                <a:schemeClr val="accent1"/>
              </a:solidFill>
              <a:latin typeface="Nunito Sans"/>
              <a:ea typeface="Nunito Sans"/>
              <a:cs typeface="Nunito Sans"/>
              <a:sym typeface="Nunito Sans"/>
            </a:endParaRPr>
          </a:p>
        </p:txBody>
      </p:sp>
      <p:sp>
        <p:nvSpPr>
          <p:cNvPr id="1130" name="Google Shape;1130;p126"/>
          <p:cNvSpPr txBox="1"/>
          <p:nvPr/>
        </p:nvSpPr>
        <p:spPr>
          <a:xfrm>
            <a:off x="4779575" y="378170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sz="1100">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225,000 (+7%)</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+26% YoY</a:t>
            </a:r>
            <a:endParaRPr b="1" sz="1200">
              <a:solidFill>
                <a:schemeClr val="accent1"/>
              </a:solidFill>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t/>
            </a:r>
            <a:endParaRPr b="1" sz="1200">
              <a:solidFill>
                <a:schemeClr val="accent1"/>
              </a:solidFill>
              <a:latin typeface="Nunito Sans"/>
              <a:ea typeface="Nunito Sans"/>
              <a:cs typeface="Nunito Sans"/>
              <a:sym typeface="Nunito Sans"/>
            </a:endParaRPr>
          </a:p>
        </p:txBody>
      </p:sp>
      <p:sp>
        <p:nvSpPr>
          <p:cNvPr id="1131" name="Google Shape;1131;p126"/>
          <p:cNvSpPr txBox="1"/>
          <p:nvPr/>
        </p:nvSpPr>
        <p:spPr>
          <a:xfrm>
            <a:off x="6810171"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sz="1100">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11% (+22%)</a:t>
            </a:r>
            <a:br>
              <a:rPr b="1" lang="en" sz="1200">
                <a:solidFill>
                  <a:schemeClr val="accent1"/>
                </a:solidFill>
                <a:latin typeface="Nunito Sans"/>
                <a:ea typeface="Nunito Sans"/>
                <a:cs typeface="Nunito Sans"/>
                <a:sym typeface="Nunito Sans"/>
              </a:rPr>
            </a:br>
            <a:r>
              <a:rPr b="1" lang="en" sz="1200">
                <a:solidFill>
                  <a:schemeClr val="accent1"/>
                </a:solidFill>
                <a:latin typeface="Nunito Sans"/>
                <a:ea typeface="Nunito Sans"/>
                <a:cs typeface="Nunito Sans"/>
                <a:sym typeface="Nunito Sans"/>
              </a:rPr>
              <a:t>+4% YoY</a:t>
            </a:r>
            <a:endParaRPr b="1" sz="1200">
              <a:solidFill>
                <a:schemeClr val="accent1"/>
              </a:solidFill>
              <a:latin typeface="Nunito Sans"/>
              <a:ea typeface="Nunito Sans"/>
              <a:cs typeface="Nunito Sans"/>
              <a:sym typeface="Nuni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27"/>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137" name="Google Shape;1137;p127"/>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138" name="Google Shape;1138;p127"/>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latin typeface="Nunito Sans"/>
                <a:ea typeface="Nunito Sans"/>
                <a:cs typeface="Nunito Sans"/>
                <a:sym typeface="Nunito Sans"/>
              </a:rPr>
              <a:t>Revenue: </a:t>
            </a:r>
            <a:r>
              <a:rPr b="1" lang="en" sz="2000">
                <a:solidFill>
                  <a:schemeClr val="lt1"/>
                </a:solidFill>
                <a:highlight>
                  <a:srgbClr val="89C32E"/>
                </a:highlight>
                <a:latin typeface="Nunito Sans"/>
                <a:ea typeface="Nunito Sans"/>
                <a:cs typeface="Nunito Sans"/>
                <a:sym typeface="Nunito Sans"/>
              </a:rPr>
              <a:t>$2,8M</a:t>
            </a:r>
            <a:r>
              <a:rPr b="1" lang="en" sz="2000">
                <a:latin typeface="Nunito Sans"/>
                <a:ea typeface="Nunito Sans"/>
                <a:cs typeface="Nunito Sans"/>
                <a:sym typeface="Nunito Sans"/>
              </a:rPr>
              <a:t> on a $2,5M goal</a:t>
            </a:r>
            <a:endParaRPr b="1" sz="2000">
              <a:latin typeface="Nunito Sans"/>
              <a:ea typeface="Nunito Sans"/>
              <a:cs typeface="Nunito Sans"/>
              <a:sym typeface="Nunito Sans"/>
            </a:endParaRPr>
          </a:p>
        </p:txBody>
      </p:sp>
      <p:pic>
        <p:nvPicPr>
          <p:cNvPr id="1139" name="Google Shape;1139;p127"/>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140" name="Google Shape;1140;p127"/>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141" name="Google Shape;1141;p127"/>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142" name="Google Shape;1142;p127"/>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143" name="Google Shape;1143;p127"/>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144" name="Google Shape;1144;p127"/>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145" name="Google Shape;1145;p127"/>
          <p:cNvSpPr txBox="1"/>
          <p:nvPr/>
        </p:nvSpPr>
        <p:spPr>
          <a:xfrm>
            <a:off x="551975" y="1748375"/>
            <a:ext cx="56115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This quarter’s performance compared:</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QoQ performance: </a:t>
            </a:r>
            <a:r>
              <a:rPr b="1" lang="en">
                <a:solidFill>
                  <a:srgbClr val="89C32E"/>
                </a:solidFill>
                <a:latin typeface="Nunito Sans"/>
                <a:ea typeface="Nunito Sans"/>
                <a:cs typeface="Nunito Sans"/>
                <a:sym typeface="Nunito Sans"/>
              </a:rPr>
              <a:t>+7%</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YoY performance: </a:t>
            </a:r>
            <a:r>
              <a:rPr b="1" lang="en">
                <a:solidFill>
                  <a:srgbClr val="89C32E"/>
                </a:solidFill>
                <a:latin typeface="Nunito Sans"/>
                <a:ea typeface="Nunito Sans"/>
                <a:cs typeface="Nunito Sans"/>
                <a:sym typeface="Nunito Sans"/>
              </a:rPr>
              <a:t>+25%</a:t>
            </a:r>
            <a:endParaRPr b="1">
              <a:solidFill>
                <a:srgbClr val="89C32E"/>
              </a:solidFill>
              <a:latin typeface="Nunito Sans"/>
              <a:ea typeface="Nunito Sans"/>
              <a:cs typeface="Nunito Sans"/>
              <a:sym typeface="Nunito Sans"/>
            </a:endParaRPr>
          </a:p>
        </p:txBody>
      </p:sp>
      <p:sp>
        <p:nvSpPr>
          <p:cNvPr id="1146" name="Google Shape;1146;p127"/>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B2C Executive summary</a:t>
            </a:r>
            <a:endParaRPr b="1" sz="1000">
              <a:latin typeface="Nunito Sans"/>
              <a:ea typeface="Nunito Sans"/>
              <a:cs typeface="Nunito Sans"/>
              <a:sym typeface="Nunito Sans"/>
            </a:endParaRPr>
          </a:p>
        </p:txBody>
      </p:sp>
      <p:sp>
        <p:nvSpPr>
          <p:cNvPr id="1147" name="Google Shape;1147;p127"/>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128"/>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B2C Executive summary</a:t>
            </a:r>
            <a:endParaRPr b="1" sz="1000">
              <a:latin typeface="Nunito Sans"/>
              <a:ea typeface="Nunito Sans"/>
              <a:cs typeface="Nunito Sans"/>
              <a:sym typeface="Nunito Sans"/>
            </a:endParaRPr>
          </a:p>
        </p:txBody>
      </p:sp>
      <p:sp>
        <p:nvSpPr>
          <p:cNvPr id="1153" name="Google Shape;1153;p128"/>
          <p:cNvSpPr txBox="1"/>
          <p:nvPr/>
        </p:nvSpPr>
        <p:spPr>
          <a:xfrm>
            <a:off x="551964" y="950756"/>
            <a:ext cx="419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Our performance explained</a:t>
            </a:r>
            <a:endParaRPr b="1" sz="2200">
              <a:solidFill>
                <a:schemeClr val="dk1"/>
              </a:solidFill>
              <a:latin typeface="Nunito Sans"/>
              <a:ea typeface="Nunito Sans"/>
              <a:cs typeface="Nunito Sans"/>
              <a:sym typeface="Nunito Sans"/>
            </a:endParaRPr>
          </a:p>
        </p:txBody>
      </p:sp>
      <p:sp>
        <p:nvSpPr>
          <p:cNvPr id="1154" name="Google Shape;1154;p128"/>
          <p:cNvSpPr/>
          <p:nvPr/>
        </p:nvSpPr>
        <p:spPr>
          <a:xfrm>
            <a:off x="1097986" y="1806450"/>
            <a:ext cx="3257400" cy="5211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114300" rtl="0" algn="l">
              <a:lnSpc>
                <a:spcPct val="115000"/>
              </a:lnSpc>
              <a:spcBef>
                <a:spcPts val="0"/>
              </a:spcBef>
              <a:spcAft>
                <a:spcPts val="0"/>
              </a:spcAft>
              <a:buNone/>
            </a:pPr>
            <a:r>
              <a:rPr b="1" lang="en">
                <a:solidFill>
                  <a:schemeClr val="lt1"/>
                </a:solidFill>
                <a:latin typeface="Nunito Sans"/>
                <a:ea typeface="Nunito Sans"/>
                <a:cs typeface="Nunito Sans"/>
                <a:sym typeface="Nunito Sans"/>
              </a:rPr>
              <a:t>Strengths</a:t>
            </a:r>
            <a:endParaRPr b="1" sz="1300">
              <a:solidFill>
                <a:schemeClr val="lt1"/>
              </a:solidFill>
              <a:latin typeface="Nunito Sans"/>
              <a:ea typeface="Nunito Sans"/>
              <a:cs typeface="Nunito Sans"/>
              <a:sym typeface="Nunito Sans"/>
            </a:endParaRPr>
          </a:p>
        </p:txBody>
      </p:sp>
      <p:sp>
        <p:nvSpPr>
          <p:cNvPr id="1155" name="Google Shape;1155;p128"/>
          <p:cNvSpPr/>
          <p:nvPr/>
        </p:nvSpPr>
        <p:spPr>
          <a:xfrm>
            <a:off x="1097986" y="2316075"/>
            <a:ext cx="3257400" cy="2021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68575" lIns="68575" spcFirstLastPara="1" rIns="68575" wrap="square" tIns="68575">
            <a:noAutofit/>
          </a:bodyPr>
          <a:lstStyle/>
          <a:p>
            <a:pPr indent="0" lvl="0" marL="0" rtl="0" algn="l">
              <a:lnSpc>
                <a:spcPct val="150000"/>
              </a:lnSpc>
              <a:spcBef>
                <a:spcPts val="0"/>
              </a:spcBef>
              <a:spcAft>
                <a:spcPts val="0"/>
              </a:spcAft>
              <a:buNone/>
            </a:pPr>
            <a:r>
              <a:t/>
            </a:r>
            <a:endParaRPr sz="800">
              <a:solidFill>
                <a:schemeClr val="dk1"/>
              </a:solidFill>
              <a:latin typeface="Nunito Sans"/>
              <a:ea typeface="Nunito Sans"/>
              <a:cs typeface="Nunito Sans"/>
              <a:sym typeface="Nunito Sans"/>
            </a:endParaRPr>
          </a:p>
          <a:p>
            <a:pPr indent="-165100" lvl="0" marL="342900" marR="151956" rtl="0" algn="l">
              <a:lnSpc>
                <a:spcPct val="100000"/>
              </a:lnSpc>
              <a:spcBef>
                <a:spcPts val="0"/>
              </a:spcBef>
              <a:spcAft>
                <a:spcPts val="0"/>
              </a:spcAft>
              <a:buClr>
                <a:schemeClr val="dk1"/>
              </a:buClr>
              <a:buSzPts val="800"/>
              <a:buFont typeface="Nunito Sans"/>
              <a:buChar char="●"/>
            </a:pPr>
            <a:r>
              <a:rPr lang="en" sz="1200">
                <a:solidFill>
                  <a:schemeClr val="dk1"/>
                </a:solidFill>
                <a:latin typeface="Nunito Sans"/>
                <a:ea typeface="Nunito Sans"/>
                <a:cs typeface="Nunito Sans"/>
                <a:sym typeface="Nunito Sans"/>
              </a:rPr>
              <a:t>Website migration went better than expected.</a:t>
            </a:r>
            <a:endParaRPr sz="1000">
              <a:solidFill>
                <a:schemeClr val="dk1"/>
              </a:solidFill>
              <a:latin typeface="Nunito Sans"/>
              <a:ea typeface="Nunito Sans"/>
              <a:cs typeface="Nunito Sans"/>
              <a:sym typeface="Nunito Sans"/>
            </a:endParaRPr>
          </a:p>
          <a:p>
            <a:pPr indent="-114300" lvl="0" marL="342900" marR="0"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65100" lvl="0" marL="342900" marR="151956" rtl="0" algn="l">
              <a:lnSpc>
                <a:spcPct val="100000"/>
              </a:lnSpc>
              <a:spcBef>
                <a:spcPts val="0"/>
              </a:spcBef>
              <a:spcAft>
                <a:spcPts val="0"/>
              </a:spcAft>
              <a:buClr>
                <a:schemeClr val="dk1"/>
              </a:buClr>
              <a:buSzPts val="800"/>
              <a:buFont typeface="Nunito Sans"/>
              <a:buChar char="●"/>
            </a:pPr>
            <a:r>
              <a:rPr lang="en" sz="1200">
                <a:solidFill>
                  <a:schemeClr val="dk1"/>
                </a:solidFill>
                <a:latin typeface="Nunito Sans"/>
                <a:ea typeface="Nunito Sans"/>
                <a:cs typeface="Nunito Sans"/>
                <a:sym typeface="Nunito Sans"/>
              </a:rPr>
              <a:t>Visitor to Conversion conversion rate </a:t>
            </a:r>
            <a:br>
              <a:rPr lang="en" sz="1200">
                <a:solidFill>
                  <a:schemeClr val="dk1"/>
                </a:solidFill>
                <a:latin typeface="Nunito Sans"/>
                <a:ea typeface="Nunito Sans"/>
                <a:cs typeface="Nunito Sans"/>
                <a:sym typeface="Nunito Sans"/>
              </a:rPr>
            </a:br>
            <a:r>
              <a:rPr lang="en" sz="1200">
                <a:solidFill>
                  <a:schemeClr val="dk1"/>
                </a:solidFill>
                <a:latin typeface="Nunito Sans"/>
                <a:ea typeface="Nunito Sans"/>
                <a:cs typeface="Nunito Sans"/>
                <a:sym typeface="Nunito Sans"/>
              </a:rPr>
              <a:t>was higher than expected.</a:t>
            </a:r>
            <a:endParaRPr sz="1000">
              <a:solidFill>
                <a:schemeClr val="dk1"/>
              </a:solidFill>
              <a:latin typeface="Nunito Sans"/>
              <a:ea typeface="Nunito Sans"/>
              <a:cs typeface="Nunito Sans"/>
              <a:sym typeface="Nunito Sans"/>
            </a:endParaRPr>
          </a:p>
          <a:p>
            <a:pPr indent="-114300" lvl="0" marL="342900" marR="0"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65100" lvl="0" marL="342900" marR="151956" rtl="0" algn="l">
              <a:lnSpc>
                <a:spcPct val="100000"/>
              </a:lnSpc>
              <a:spcBef>
                <a:spcPts val="0"/>
              </a:spcBef>
              <a:spcAft>
                <a:spcPts val="0"/>
              </a:spcAft>
              <a:buClr>
                <a:schemeClr val="dk1"/>
              </a:buClr>
              <a:buSzPts val="800"/>
              <a:buFont typeface="Nunito Sans"/>
              <a:buChar char="●"/>
            </a:pPr>
            <a:r>
              <a:rPr lang="en" sz="1200">
                <a:solidFill>
                  <a:schemeClr val="dk1"/>
                </a:solidFill>
                <a:latin typeface="Nunito Sans"/>
                <a:ea typeface="Nunito Sans"/>
                <a:cs typeface="Nunito Sans"/>
                <a:sym typeface="Nunito Sans"/>
              </a:rPr>
              <a:t>Total revenue exceeded expectations.</a:t>
            </a:r>
            <a:endParaRPr sz="1200">
              <a:latin typeface="Nunito Sans"/>
              <a:ea typeface="Nunito Sans"/>
              <a:cs typeface="Nunito Sans"/>
              <a:sym typeface="Nunito Sans"/>
            </a:endParaRPr>
          </a:p>
        </p:txBody>
      </p:sp>
      <p:pic>
        <p:nvPicPr>
          <p:cNvPr id="1156" name="Google Shape;1156;p128"/>
          <p:cNvPicPr preferRelativeResize="0"/>
          <p:nvPr/>
        </p:nvPicPr>
        <p:blipFill>
          <a:blip r:embed="rId3">
            <a:alphaModFix/>
          </a:blip>
          <a:stretch>
            <a:fillRect/>
          </a:stretch>
        </p:blipFill>
        <p:spPr>
          <a:xfrm>
            <a:off x="1178005" y="1627653"/>
            <a:ext cx="223871" cy="336171"/>
          </a:xfrm>
          <a:prstGeom prst="rect">
            <a:avLst/>
          </a:prstGeom>
          <a:noFill/>
          <a:ln>
            <a:noFill/>
          </a:ln>
        </p:spPr>
      </p:pic>
      <p:sp>
        <p:nvSpPr>
          <p:cNvPr id="1157" name="Google Shape;1157;p128"/>
          <p:cNvSpPr/>
          <p:nvPr/>
        </p:nvSpPr>
        <p:spPr>
          <a:xfrm>
            <a:off x="4728785" y="1806450"/>
            <a:ext cx="3257400" cy="521100"/>
          </a:xfrm>
          <a:prstGeom prst="rect">
            <a:avLst/>
          </a:prstGeom>
          <a:solidFill>
            <a:schemeClr val="dk1"/>
          </a:solidFill>
          <a:ln cap="flat" cmpd="sng" w="28575">
            <a:solidFill>
              <a:schemeClr val="dk1"/>
            </a:solidFill>
            <a:prstDash val="solid"/>
            <a:round/>
            <a:headEnd len="sm" w="sm" type="none"/>
            <a:tailEnd len="sm" w="sm" type="none"/>
          </a:ln>
        </p:spPr>
        <p:txBody>
          <a:bodyPr anchorCtr="0" anchor="ctr" bIns="68575" lIns="57150" spcFirstLastPara="1" rIns="68575" wrap="square" tIns="68575">
            <a:noAutofit/>
          </a:bodyPr>
          <a:lstStyle/>
          <a:p>
            <a:pPr indent="0" lvl="0" marL="114300" rtl="0" algn="l">
              <a:lnSpc>
                <a:spcPct val="115000"/>
              </a:lnSpc>
              <a:spcBef>
                <a:spcPts val="0"/>
              </a:spcBef>
              <a:spcAft>
                <a:spcPts val="0"/>
              </a:spcAft>
              <a:buNone/>
            </a:pPr>
            <a:r>
              <a:rPr b="1" lang="en">
                <a:solidFill>
                  <a:schemeClr val="lt1"/>
                </a:solidFill>
                <a:latin typeface="Nunito Sans"/>
                <a:ea typeface="Nunito Sans"/>
                <a:cs typeface="Nunito Sans"/>
                <a:sym typeface="Nunito Sans"/>
              </a:rPr>
              <a:t>Growth opportunities</a:t>
            </a:r>
            <a:endParaRPr b="1" sz="1300">
              <a:solidFill>
                <a:schemeClr val="lt1"/>
              </a:solidFill>
              <a:latin typeface="Nunito Sans"/>
              <a:ea typeface="Nunito Sans"/>
              <a:cs typeface="Nunito Sans"/>
              <a:sym typeface="Nunito Sans"/>
            </a:endParaRPr>
          </a:p>
        </p:txBody>
      </p:sp>
      <p:sp>
        <p:nvSpPr>
          <p:cNvPr id="1158" name="Google Shape;1158;p128"/>
          <p:cNvSpPr/>
          <p:nvPr/>
        </p:nvSpPr>
        <p:spPr>
          <a:xfrm>
            <a:off x="4728786" y="2316075"/>
            <a:ext cx="3257400" cy="2021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68575" lIns="68575" spcFirstLastPara="1" rIns="270350" wrap="square" tIns="68575">
            <a:noAutofit/>
          </a:bodyPr>
          <a:lstStyle/>
          <a:p>
            <a:pPr indent="0" lvl="0" marL="0" marR="60858" rtl="0" algn="l">
              <a:lnSpc>
                <a:spcPct val="150000"/>
              </a:lnSpc>
              <a:spcBef>
                <a:spcPts val="0"/>
              </a:spcBef>
              <a:spcAft>
                <a:spcPts val="0"/>
              </a:spcAft>
              <a:buNone/>
            </a:pPr>
            <a:r>
              <a:t/>
            </a:r>
            <a:endParaRPr sz="800">
              <a:solidFill>
                <a:schemeClr val="dk1"/>
              </a:solidFill>
              <a:latin typeface="Nunito Sans"/>
              <a:ea typeface="Nunito Sans"/>
              <a:cs typeface="Nunito Sans"/>
              <a:sym typeface="Nunito Sans"/>
            </a:endParaRPr>
          </a:p>
          <a:p>
            <a:pPr indent="-165100" lvl="0" marL="342900" marR="60858" rtl="0" algn="l">
              <a:lnSpc>
                <a:spcPct val="115000"/>
              </a:lnSpc>
              <a:spcBef>
                <a:spcPts val="0"/>
              </a:spcBef>
              <a:spcAft>
                <a:spcPts val="0"/>
              </a:spcAft>
              <a:buClr>
                <a:schemeClr val="dk1"/>
              </a:buClr>
              <a:buSzPts val="800"/>
              <a:buFont typeface="Nunito Sans"/>
              <a:buChar char="●"/>
            </a:pPr>
            <a:r>
              <a:rPr lang="en" sz="1200">
                <a:solidFill>
                  <a:schemeClr val="dk1"/>
                </a:solidFill>
                <a:latin typeface="Nunito Sans"/>
                <a:ea typeface="Nunito Sans"/>
                <a:cs typeface="Nunito Sans"/>
                <a:sym typeface="Nunito Sans"/>
              </a:rPr>
              <a:t>Generating enough topics to cover for next quarter.</a:t>
            </a:r>
            <a:endParaRPr sz="800">
              <a:solidFill>
                <a:schemeClr val="dk1"/>
              </a:solidFill>
              <a:latin typeface="Nunito Sans"/>
              <a:ea typeface="Nunito Sans"/>
              <a:cs typeface="Nunito Sans"/>
              <a:sym typeface="Nunito Sans"/>
            </a:endParaRPr>
          </a:p>
          <a:p>
            <a:pPr indent="-114300" lvl="0" marL="342900" marR="60858"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65100" lvl="0" marL="342900" marR="60858" rtl="0" algn="l">
              <a:lnSpc>
                <a:spcPct val="115000"/>
              </a:lnSpc>
              <a:spcBef>
                <a:spcPts val="0"/>
              </a:spcBef>
              <a:spcAft>
                <a:spcPts val="0"/>
              </a:spcAft>
              <a:buClr>
                <a:schemeClr val="dk1"/>
              </a:buClr>
              <a:buSzPts val="800"/>
              <a:buFont typeface="Nunito Sans"/>
              <a:buChar char="●"/>
            </a:pPr>
            <a:r>
              <a:rPr lang="en" sz="1200">
                <a:solidFill>
                  <a:schemeClr val="dk1"/>
                </a:solidFill>
                <a:latin typeface="Nunito Sans"/>
                <a:ea typeface="Nunito Sans"/>
                <a:cs typeface="Nunito Sans"/>
                <a:sym typeface="Nunito Sans"/>
              </a:rPr>
              <a:t>Amount of visitors was slightly lower than expected.</a:t>
            </a:r>
            <a:endParaRPr sz="800">
              <a:solidFill>
                <a:schemeClr val="dk1"/>
              </a:solidFill>
              <a:latin typeface="Nunito Sans"/>
              <a:ea typeface="Nunito Sans"/>
              <a:cs typeface="Nunito Sans"/>
              <a:sym typeface="Nunito Sans"/>
            </a:endParaRPr>
          </a:p>
          <a:p>
            <a:pPr indent="0" lvl="0" marL="457200" marR="151956" rtl="0" algn="l">
              <a:lnSpc>
                <a:spcPct val="100000"/>
              </a:lnSpc>
              <a:spcBef>
                <a:spcPts val="0"/>
              </a:spcBef>
              <a:spcAft>
                <a:spcPts val="0"/>
              </a:spcAft>
              <a:buNone/>
            </a:pPr>
            <a:r>
              <a:t/>
            </a:r>
            <a:endParaRPr sz="800">
              <a:latin typeface="Nunito Sans"/>
              <a:ea typeface="Nunito Sans"/>
              <a:cs typeface="Nunito Sans"/>
              <a:sym typeface="Nuni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graphicFrame>
        <p:nvGraphicFramePr>
          <p:cNvPr id="1163" name="Google Shape;1163;p129"/>
          <p:cNvGraphicFramePr/>
          <p:nvPr/>
        </p:nvGraphicFramePr>
        <p:xfrm>
          <a:off x="599075" y="1868575"/>
          <a:ext cx="3000000" cy="3000000"/>
        </p:xfrm>
        <a:graphic>
          <a:graphicData uri="http://schemas.openxmlformats.org/drawingml/2006/table">
            <a:tbl>
              <a:tblPr>
                <a:noFill/>
                <a:tableStyleId>{F031AF75-4D87-45B3-8CB4-FE51EE613B41}</a:tableStyleId>
              </a:tblPr>
              <a:tblGrid>
                <a:gridCol w="2678275"/>
                <a:gridCol w="2678275"/>
              </a:tblGrid>
              <a:tr h="453025">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Company</a:t>
                      </a:r>
                      <a:endParaRPr b="1">
                        <a:latin typeface="Nunito Sans"/>
                        <a:ea typeface="Nunito Sans"/>
                        <a:cs typeface="Nunito Sans"/>
                        <a:sym typeface="Nunito Sans"/>
                      </a:endParaRPr>
                    </a:p>
                  </a:txBody>
                  <a:tcPr marT="91425" marB="91425" marR="91425" marL="91425">
                    <a:solidFill>
                      <a:schemeClr val="lt2"/>
                    </a:solidFill>
                  </a:tcPr>
                </a:tc>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Market share (Non-branded)</a:t>
                      </a:r>
                      <a:endParaRPr b="1">
                        <a:latin typeface="Nunito Sans"/>
                        <a:ea typeface="Nunito Sans"/>
                        <a:cs typeface="Nunito Sans"/>
                        <a:sym typeface="Nunito Sans"/>
                      </a:endParaRPr>
                    </a:p>
                  </a:txBody>
                  <a:tcPr marT="91425" marB="91425" marR="91425" marL="91425">
                    <a:solidFill>
                      <a:schemeClr val="lt2"/>
                    </a:solidFill>
                  </a:tcPr>
                </a:tc>
              </a:tr>
              <a:tr h="47070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Us</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12% (</a:t>
                      </a:r>
                      <a:r>
                        <a:rPr b="1" lang="en">
                          <a:solidFill>
                            <a:srgbClr val="89C32E"/>
                          </a:solidFill>
                          <a:latin typeface="Nunito Sans"/>
                          <a:ea typeface="Nunito Sans"/>
                          <a:cs typeface="Nunito Sans"/>
                          <a:sym typeface="Nunito Sans"/>
                        </a:rPr>
                        <a:t>+3%</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X</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16% (</a:t>
                      </a:r>
                      <a:r>
                        <a:rPr b="1" lang="en">
                          <a:solidFill>
                            <a:srgbClr val="E23A43"/>
                          </a:solidFill>
                          <a:latin typeface="Nunito Sans"/>
                          <a:ea typeface="Nunito Sans"/>
                          <a:cs typeface="Nunito Sans"/>
                          <a:sym typeface="Nunito Sans"/>
                        </a:rPr>
                        <a:t>-1%</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solidFill>
                      <a:schemeClr val="dk2"/>
                    </a:solidFill>
                  </a:tcPr>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Y</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11% (</a:t>
                      </a:r>
                      <a:r>
                        <a:rPr b="1" lang="en">
                          <a:solidFill>
                            <a:srgbClr val="89C32E"/>
                          </a:solidFill>
                          <a:latin typeface="Nunito Sans"/>
                          <a:ea typeface="Nunito Sans"/>
                          <a:cs typeface="Nunito Sans"/>
                          <a:sym typeface="Nunito Sans"/>
                        </a:rPr>
                        <a:t>+2%</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Z</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9% (no change)</a:t>
                      </a:r>
                      <a:endParaRPr>
                        <a:latin typeface="Nunito Sans"/>
                        <a:ea typeface="Nunito Sans"/>
                        <a:cs typeface="Nunito Sans"/>
                        <a:sym typeface="Nunito Sans"/>
                      </a:endParaRPr>
                    </a:p>
                  </a:txBody>
                  <a:tcPr marT="91425" marB="91425" marR="91425" marL="91425">
                    <a:solidFill>
                      <a:schemeClr val="dk2"/>
                    </a:solidFill>
                  </a:tcPr>
                </a:tc>
              </a:tr>
            </a:tbl>
          </a:graphicData>
        </a:graphic>
      </p:graphicFrame>
      <p:sp>
        <p:nvSpPr>
          <p:cNvPr id="1164" name="Google Shape;1164;p129"/>
          <p:cNvSpPr txBox="1"/>
          <p:nvPr>
            <p:ph type="title"/>
          </p:nvPr>
        </p:nvSpPr>
        <p:spPr>
          <a:xfrm>
            <a:off x="551957" y="969814"/>
            <a:ext cx="765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2700">
                <a:latin typeface="Nunito Sans"/>
                <a:ea typeface="Nunito Sans"/>
                <a:cs typeface="Nunito Sans"/>
                <a:sym typeface="Nunito Sans"/>
              </a:rPr>
              <a:t>Our performance relative to the competition</a:t>
            </a:r>
            <a:endParaRPr sz="2700">
              <a:latin typeface="Nunito Sans"/>
              <a:ea typeface="Nunito Sans"/>
              <a:cs typeface="Nunito Sans"/>
              <a:sym typeface="Nunito Sans"/>
            </a:endParaRPr>
          </a:p>
        </p:txBody>
      </p:sp>
      <p:sp>
        <p:nvSpPr>
          <p:cNvPr id="1165" name="Google Shape;1165;p129"/>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B2C Executive summary</a:t>
            </a:r>
            <a:endParaRPr b="1" sz="1000">
              <a:latin typeface="Nunito Sans"/>
              <a:ea typeface="Nunito Sans"/>
              <a:cs typeface="Nunito Sans"/>
              <a:sym typeface="Nuni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graphicFrame>
        <p:nvGraphicFramePr>
          <p:cNvPr id="1170" name="Google Shape;1170;p130"/>
          <p:cNvGraphicFramePr/>
          <p:nvPr/>
        </p:nvGraphicFramePr>
        <p:xfrm>
          <a:off x="599075" y="1868575"/>
          <a:ext cx="3000000" cy="3000000"/>
        </p:xfrm>
        <a:graphic>
          <a:graphicData uri="http://schemas.openxmlformats.org/drawingml/2006/table">
            <a:tbl>
              <a:tblPr>
                <a:noFill/>
                <a:tableStyleId>{F031AF75-4D87-45B3-8CB4-FE51EE613B41}</a:tableStyleId>
              </a:tblPr>
              <a:tblGrid>
                <a:gridCol w="2678275"/>
                <a:gridCol w="2678275"/>
              </a:tblGrid>
              <a:tr h="453025">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Company</a:t>
                      </a:r>
                      <a:endParaRPr b="1">
                        <a:latin typeface="Nunito Sans"/>
                        <a:ea typeface="Nunito Sans"/>
                        <a:cs typeface="Nunito Sans"/>
                        <a:sym typeface="Nunito Sans"/>
                      </a:endParaRPr>
                    </a:p>
                  </a:txBody>
                  <a:tcPr marT="91425" marB="91425" marR="91425" marL="91425">
                    <a:solidFill>
                      <a:schemeClr val="lt2"/>
                    </a:solidFill>
                  </a:tcPr>
                </a:tc>
                <a:tc>
                  <a:txBody>
                    <a:bodyPr/>
                    <a:lstStyle/>
                    <a:p>
                      <a:pPr indent="0" lvl="0" marL="0" rtl="0" algn="l">
                        <a:lnSpc>
                          <a:spcPct val="115000"/>
                        </a:lnSpc>
                        <a:spcBef>
                          <a:spcPts val="0"/>
                        </a:spcBef>
                        <a:spcAft>
                          <a:spcPts val="0"/>
                        </a:spcAft>
                        <a:buNone/>
                      </a:pPr>
                      <a:r>
                        <a:rPr b="1" lang="en">
                          <a:latin typeface="Nunito Sans"/>
                          <a:ea typeface="Nunito Sans"/>
                          <a:cs typeface="Nunito Sans"/>
                          <a:sym typeface="Nunito Sans"/>
                        </a:rPr>
                        <a:t>Market share &lt;category&gt;</a:t>
                      </a:r>
                      <a:endParaRPr b="1">
                        <a:latin typeface="Nunito Sans"/>
                        <a:ea typeface="Nunito Sans"/>
                        <a:cs typeface="Nunito Sans"/>
                        <a:sym typeface="Nunito Sans"/>
                      </a:endParaRPr>
                    </a:p>
                  </a:txBody>
                  <a:tcPr marT="91425" marB="91425" marR="91425" marL="91425">
                    <a:solidFill>
                      <a:schemeClr val="lt2"/>
                    </a:solidFill>
                  </a:tcPr>
                </a:tc>
              </a:tr>
              <a:tr h="47070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Us</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20% (</a:t>
                      </a:r>
                      <a:r>
                        <a:rPr b="1" lang="en">
                          <a:solidFill>
                            <a:srgbClr val="89C32E"/>
                          </a:solidFill>
                          <a:latin typeface="Nunito Sans"/>
                          <a:ea typeface="Nunito Sans"/>
                          <a:cs typeface="Nunito Sans"/>
                          <a:sym typeface="Nunito Sans"/>
                        </a:rPr>
                        <a:t>+6%</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X</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11% (</a:t>
                      </a:r>
                      <a:r>
                        <a:rPr b="1" lang="en">
                          <a:solidFill>
                            <a:srgbClr val="E23A43"/>
                          </a:solidFill>
                          <a:latin typeface="Nunito Sans"/>
                          <a:ea typeface="Nunito Sans"/>
                          <a:cs typeface="Nunito Sans"/>
                          <a:sym typeface="Nunito Sans"/>
                        </a:rPr>
                        <a:t>-3%</a:t>
                      </a:r>
                      <a:r>
                        <a:rPr lang="en">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solidFill>
                      <a:schemeClr val="dk2"/>
                    </a:solidFill>
                  </a:tcPr>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Y</a:t>
                      </a:r>
                      <a:endParaRPr>
                        <a:latin typeface="Nunito Sans"/>
                        <a:ea typeface="Nunito Sans"/>
                        <a:cs typeface="Nunito Sans"/>
                        <a:sym typeface="Nunito Sans"/>
                      </a:endParaRPr>
                    </a:p>
                  </a:txBody>
                  <a:tcPr marT="91425" marB="91425" marR="91425" marL="91425"/>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9%</a:t>
                      </a:r>
                      <a:r>
                        <a:rPr lang="en">
                          <a:solidFill>
                            <a:schemeClr val="dk1"/>
                          </a:solidFill>
                          <a:latin typeface="Nunito Sans"/>
                          <a:ea typeface="Nunito Sans"/>
                          <a:cs typeface="Nunito Sans"/>
                          <a:sym typeface="Nunito Sans"/>
                        </a:rPr>
                        <a:t> (</a:t>
                      </a:r>
                      <a:r>
                        <a:rPr b="1" lang="en">
                          <a:solidFill>
                            <a:srgbClr val="E23A43"/>
                          </a:solidFill>
                          <a:latin typeface="Nunito Sans"/>
                          <a:ea typeface="Nunito Sans"/>
                          <a:cs typeface="Nunito Sans"/>
                          <a:sym typeface="Nunito Sans"/>
                        </a:rPr>
                        <a:t>-2%</a:t>
                      </a:r>
                      <a:r>
                        <a:rPr lang="en">
                          <a:solidFill>
                            <a:schemeClr val="dk1"/>
                          </a:solidFill>
                          <a:latin typeface="Nunito Sans"/>
                          <a:ea typeface="Nunito Sans"/>
                          <a:cs typeface="Nunito Sans"/>
                          <a:sym typeface="Nunito Sans"/>
                        </a:rPr>
                        <a:t>)</a:t>
                      </a:r>
                      <a:endParaRPr>
                        <a:latin typeface="Nunito Sans"/>
                        <a:ea typeface="Nunito Sans"/>
                        <a:cs typeface="Nunito Sans"/>
                        <a:sym typeface="Nunito Sans"/>
                      </a:endParaRPr>
                    </a:p>
                  </a:txBody>
                  <a:tcPr marT="91425" marB="91425" marR="91425" marL="91425"/>
                </a:tc>
              </a:tr>
              <a:tr h="417650">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Competitor Z</a:t>
                      </a:r>
                      <a:endParaRPr>
                        <a:latin typeface="Nunito Sans"/>
                        <a:ea typeface="Nunito Sans"/>
                        <a:cs typeface="Nunito Sans"/>
                        <a:sym typeface="Nunito Sans"/>
                      </a:endParaRPr>
                    </a:p>
                  </a:txBody>
                  <a:tcPr marT="91425" marB="91425" marR="91425" marL="91425">
                    <a:solidFill>
                      <a:schemeClr val="dk2"/>
                    </a:solidFill>
                  </a:tcPr>
                </a:tc>
                <a:tc>
                  <a:txBody>
                    <a:bodyPr/>
                    <a:lstStyle/>
                    <a:p>
                      <a:pPr indent="0" lvl="0" marL="0" rtl="0" algn="l">
                        <a:lnSpc>
                          <a:spcPct val="115000"/>
                        </a:lnSpc>
                        <a:spcBef>
                          <a:spcPts val="0"/>
                        </a:spcBef>
                        <a:spcAft>
                          <a:spcPts val="0"/>
                        </a:spcAft>
                        <a:buNone/>
                      </a:pPr>
                      <a:r>
                        <a:rPr lang="en">
                          <a:latin typeface="Nunito Sans"/>
                          <a:ea typeface="Nunito Sans"/>
                          <a:cs typeface="Nunito Sans"/>
                          <a:sym typeface="Nunito Sans"/>
                        </a:rPr>
                        <a:t>7% (no change)</a:t>
                      </a:r>
                      <a:endParaRPr>
                        <a:latin typeface="Nunito Sans"/>
                        <a:ea typeface="Nunito Sans"/>
                        <a:cs typeface="Nunito Sans"/>
                        <a:sym typeface="Nunito Sans"/>
                      </a:endParaRPr>
                    </a:p>
                  </a:txBody>
                  <a:tcPr marT="91425" marB="91425" marR="91425" marL="91425">
                    <a:solidFill>
                      <a:schemeClr val="dk2"/>
                    </a:solidFill>
                  </a:tcPr>
                </a:tc>
              </a:tr>
            </a:tbl>
          </a:graphicData>
        </a:graphic>
      </p:graphicFrame>
      <p:sp>
        <p:nvSpPr>
          <p:cNvPr id="1171" name="Google Shape;1171;p130"/>
          <p:cNvSpPr txBox="1"/>
          <p:nvPr>
            <p:ph type="title"/>
          </p:nvPr>
        </p:nvSpPr>
        <p:spPr>
          <a:xfrm>
            <a:off x="551957" y="969814"/>
            <a:ext cx="765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2700">
                <a:latin typeface="Nunito Sans"/>
                <a:ea typeface="Nunito Sans"/>
                <a:cs typeface="Nunito Sans"/>
                <a:sym typeface="Nunito Sans"/>
              </a:rPr>
              <a:t>Our performance relative to the competition</a:t>
            </a:r>
            <a:endParaRPr sz="2700">
              <a:latin typeface="Nunito Sans"/>
              <a:ea typeface="Nunito Sans"/>
              <a:cs typeface="Nunito Sans"/>
              <a:sym typeface="Nunito Sans"/>
            </a:endParaRPr>
          </a:p>
        </p:txBody>
      </p:sp>
      <p:sp>
        <p:nvSpPr>
          <p:cNvPr id="1172" name="Google Shape;1172;p130"/>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B2C Executive summary</a:t>
            </a:r>
            <a:endParaRPr b="1" sz="1000">
              <a:latin typeface="Nunito Sans"/>
              <a:ea typeface="Nunito Sans"/>
              <a:cs typeface="Nunito Sans"/>
              <a:sym typeface="Nunito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131"/>
          <p:cNvSpPr/>
          <p:nvPr/>
        </p:nvSpPr>
        <p:spPr>
          <a:xfrm>
            <a:off x="0" y="-7069"/>
            <a:ext cx="9144000" cy="51504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8" name="Google Shape;1178;p131"/>
          <p:cNvSpPr/>
          <p:nvPr/>
        </p:nvSpPr>
        <p:spPr>
          <a:xfrm>
            <a:off x="240300"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31"/>
          <p:cNvSpPr/>
          <p:nvPr/>
        </p:nvSpPr>
        <p:spPr>
          <a:xfrm>
            <a:off x="1185333" y="2186475"/>
            <a:ext cx="6795900" cy="935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accent1"/>
              </a:solidFill>
            </a:endParaRPr>
          </a:p>
        </p:txBody>
      </p:sp>
      <p:sp>
        <p:nvSpPr>
          <p:cNvPr id="1180" name="Google Shape;1180;p131"/>
          <p:cNvSpPr txBox="1"/>
          <p:nvPr>
            <p:ph type="title"/>
          </p:nvPr>
        </p:nvSpPr>
        <p:spPr>
          <a:xfrm>
            <a:off x="1646275" y="2366850"/>
            <a:ext cx="5887200" cy="6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Nunito Sans"/>
                <a:ea typeface="Nunito Sans"/>
                <a:cs typeface="Nunito Sans"/>
                <a:sym typeface="Nunito Sans"/>
              </a:rPr>
              <a:t>SEO performance in detail</a:t>
            </a:r>
            <a:endParaRPr b="1" sz="2900">
              <a:solidFill>
                <a:schemeClr val="lt1"/>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sp>
        <p:nvSpPr>
          <p:cNvPr id="961" name="Google Shape;961;p114"/>
          <p:cNvSpPr txBox="1"/>
          <p:nvPr>
            <p:ph type="title"/>
          </p:nvPr>
        </p:nvSpPr>
        <p:spPr>
          <a:xfrm>
            <a:off x="551957" y="569764"/>
            <a:ext cx="7650900" cy="52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Conductor C-Suite reporting template guidelines</a:t>
            </a:r>
            <a:endParaRPr>
              <a:solidFill>
                <a:schemeClr val="dk1"/>
              </a:solidFill>
            </a:endParaRPr>
          </a:p>
          <a:p>
            <a:pPr indent="0" lvl="0" marL="0" rtl="0" algn="l">
              <a:spcBef>
                <a:spcPts val="0"/>
              </a:spcBef>
              <a:spcAft>
                <a:spcPts val="0"/>
              </a:spcAft>
              <a:buNone/>
            </a:pPr>
            <a:r>
              <a:t/>
            </a:r>
            <a:endParaRPr>
              <a:solidFill>
                <a:schemeClr val="dk1"/>
              </a:solidFill>
            </a:endParaRPr>
          </a:p>
        </p:txBody>
      </p:sp>
      <p:sp>
        <p:nvSpPr>
          <p:cNvPr id="962" name="Google Shape;962;p114"/>
          <p:cNvSpPr txBox="1"/>
          <p:nvPr>
            <p:ph idx="1" type="body"/>
          </p:nvPr>
        </p:nvSpPr>
        <p:spPr>
          <a:xfrm>
            <a:off x="551964" y="1468031"/>
            <a:ext cx="6579000" cy="3144000"/>
          </a:xfrm>
          <a:prstGeom prst="rect">
            <a:avLst/>
          </a:prstGeom>
        </p:spPr>
        <p:txBody>
          <a:bodyPr anchorCtr="0" anchor="t" bIns="91425" lIns="91425" spcFirstLastPara="1" rIns="91425" wrap="square" tIns="91425">
            <a:noAutofit/>
          </a:bodyPr>
          <a:lstStyle/>
          <a:p>
            <a:pPr indent="-177800" lvl="0" marL="285750" rtl="0" algn="l">
              <a:lnSpc>
                <a:spcPct val="150000"/>
              </a:lnSpc>
              <a:spcBef>
                <a:spcPts val="0"/>
              </a:spcBef>
              <a:spcAft>
                <a:spcPts val="0"/>
              </a:spcAft>
              <a:buClr>
                <a:schemeClr val="dk1"/>
              </a:buClr>
              <a:buSzPts val="1000"/>
              <a:buFont typeface="Nunito Sans"/>
              <a:buChar char="●"/>
            </a:pPr>
            <a:r>
              <a:rPr lang="en">
                <a:solidFill>
                  <a:schemeClr val="dk1"/>
                </a:solidFill>
              </a:rPr>
              <a:t>Make your slide titles the key takeaway you want execs to know. They will pay attention to these so communicate top insights here.</a:t>
            </a:r>
            <a:endParaRPr>
              <a:solidFill>
                <a:schemeClr val="dk1"/>
              </a:solidFill>
            </a:endParaRPr>
          </a:p>
          <a:p>
            <a:pPr indent="-177800" lvl="0" marL="285750" rtl="0" algn="l">
              <a:lnSpc>
                <a:spcPct val="150000"/>
              </a:lnSpc>
              <a:spcBef>
                <a:spcPts val="0"/>
              </a:spcBef>
              <a:spcAft>
                <a:spcPts val="0"/>
              </a:spcAft>
              <a:buClr>
                <a:schemeClr val="dk1"/>
              </a:buClr>
              <a:buSzPts val="1000"/>
              <a:buFont typeface="Nunito Sans"/>
              <a:buChar char="●"/>
            </a:pPr>
            <a:r>
              <a:rPr lang="en">
                <a:solidFill>
                  <a:schemeClr val="dk1"/>
                </a:solidFill>
              </a:rPr>
              <a:t>Your report should focus on being: concise, credible (and consistent), compelling, comparable AKA compare to competitors benchmarks.</a:t>
            </a:r>
            <a:endParaRPr>
              <a:solidFill>
                <a:schemeClr val="dk1"/>
              </a:solidFill>
            </a:endParaRPr>
          </a:p>
          <a:p>
            <a:pPr indent="-177800" lvl="0" marL="285750" rtl="0" algn="l">
              <a:lnSpc>
                <a:spcPct val="150000"/>
              </a:lnSpc>
              <a:spcBef>
                <a:spcPts val="0"/>
              </a:spcBef>
              <a:spcAft>
                <a:spcPts val="0"/>
              </a:spcAft>
              <a:buClr>
                <a:schemeClr val="dk1"/>
              </a:buClr>
              <a:buSzPts val="1000"/>
              <a:buFont typeface="Nunito Sans"/>
              <a:buChar char="●"/>
            </a:pPr>
            <a:r>
              <a:rPr lang="en">
                <a:solidFill>
                  <a:schemeClr val="dk1"/>
                </a:solidFill>
              </a:rPr>
              <a:t>Every slide should make clear what the takeaway or story is.</a:t>
            </a:r>
            <a:endParaRPr>
              <a:solidFill>
                <a:schemeClr val="dk1"/>
              </a:solidFill>
            </a:endParaRPr>
          </a:p>
          <a:p>
            <a:pPr indent="-177800" lvl="0" marL="285750" rtl="0" algn="l">
              <a:lnSpc>
                <a:spcPct val="150000"/>
              </a:lnSpc>
              <a:spcBef>
                <a:spcPts val="0"/>
              </a:spcBef>
              <a:spcAft>
                <a:spcPts val="0"/>
              </a:spcAft>
              <a:buClr>
                <a:schemeClr val="dk1"/>
              </a:buClr>
              <a:buSzPts val="1000"/>
              <a:buFont typeface="Nunito Sans"/>
              <a:buChar char="●"/>
            </a:pPr>
            <a:r>
              <a:rPr lang="en">
                <a:solidFill>
                  <a:schemeClr val="dk1"/>
                </a:solidFill>
              </a:rPr>
              <a:t>When you include a chart or table, always include the key takeaways.</a:t>
            </a:r>
            <a:endParaRPr>
              <a:solidFill>
                <a:schemeClr val="dk1"/>
              </a:solidFill>
            </a:endParaRPr>
          </a:p>
          <a:p>
            <a:pPr indent="-177800" lvl="0" marL="285750" rtl="0" algn="l">
              <a:lnSpc>
                <a:spcPct val="150000"/>
              </a:lnSpc>
              <a:spcBef>
                <a:spcPts val="0"/>
              </a:spcBef>
              <a:spcAft>
                <a:spcPts val="0"/>
              </a:spcAft>
              <a:buClr>
                <a:schemeClr val="dk1"/>
              </a:buClr>
              <a:buSzPts val="1000"/>
              <a:buFont typeface="Nunito Sans"/>
              <a:buChar char="●"/>
            </a:pPr>
            <a:r>
              <a:rPr lang="en">
                <a:solidFill>
                  <a:schemeClr val="dk1"/>
                </a:solidFill>
              </a:rPr>
              <a:t>If you underperformed, don’t just  bring the bad news. Explain your action plan on how to mitigate it.</a:t>
            </a:r>
            <a:endParaRPr>
              <a:solidFill>
                <a:schemeClr val="dk1"/>
              </a:solidFill>
            </a:endParaRPr>
          </a:p>
          <a:p>
            <a:pPr indent="0" lvl="0" marL="28575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b="1" i="1" lang="en">
                <a:solidFill>
                  <a:schemeClr val="dk1"/>
                </a:solidFill>
              </a:rPr>
              <a:t>Source: https://www.conductor.com/academy/seo-reporting/</a:t>
            </a:r>
            <a:endParaRPr b="1" i="1">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spcBef>
                <a:spcPts val="0"/>
              </a:spcBef>
              <a:spcAft>
                <a:spcPts val="700"/>
              </a:spcAft>
              <a:buNone/>
            </a:pPr>
            <a:r>
              <a:t/>
            </a:r>
            <a:endParaRPr/>
          </a:p>
        </p:txBody>
      </p:sp>
      <p:sp>
        <p:nvSpPr>
          <p:cNvPr id="963" name="Google Shape;963;p114"/>
          <p:cNvSpPr/>
          <p:nvPr/>
        </p:nvSpPr>
        <p:spPr>
          <a:xfrm>
            <a:off x="5904275" y="3729450"/>
            <a:ext cx="2993400" cy="1157700"/>
          </a:xfrm>
          <a:prstGeom prst="rect">
            <a:avLst/>
          </a:prstGeom>
          <a:solidFill>
            <a:srgbClr val="E23A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Nunito Sans"/>
                <a:ea typeface="Nunito Sans"/>
                <a:cs typeface="Nunito Sans"/>
                <a:sym typeface="Nunito Sans"/>
              </a:rPr>
              <a:t>Explainer slide, not meant </a:t>
            </a:r>
            <a:endParaRPr b="1" sz="1500">
              <a:solidFill>
                <a:schemeClr val="lt1"/>
              </a:solidFill>
              <a:latin typeface="Nunito Sans"/>
              <a:ea typeface="Nunito Sans"/>
              <a:cs typeface="Nunito Sans"/>
              <a:sym typeface="Nunito Sans"/>
            </a:endParaRPr>
          </a:p>
          <a:p>
            <a:pPr indent="0" lvl="0" marL="0" rtl="0" algn="ctr">
              <a:spcBef>
                <a:spcPts val="0"/>
              </a:spcBef>
              <a:spcAft>
                <a:spcPts val="0"/>
              </a:spcAft>
              <a:buNone/>
            </a:pPr>
            <a:r>
              <a:rPr b="1" lang="en" sz="1500">
                <a:solidFill>
                  <a:schemeClr val="lt1"/>
                </a:solidFill>
                <a:latin typeface="Nunito Sans"/>
                <a:ea typeface="Nunito Sans"/>
                <a:cs typeface="Nunito Sans"/>
                <a:sym typeface="Nunito Sans"/>
              </a:rPr>
              <a:t>to be included in the final presentation.</a:t>
            </a:r>
            <a:endParaRPr b="1" sz="1500">
              <a:solidFill>
                <a:schemeClr val="lt1"/>
              </a:solidFill>
              <a:latin typeface="Nunito Sans"/>
              <a:ea typeface="Nunito Sans"/>
              <a:cs typeface="Nunito Sans"/>
              <a:sym typeface="Nuni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132"/>
          <p:cNvSpPr/>
          <p:nvPr/>
        </p:nvSpPr>
        <p:spPr>
          <a:xfrm>
            <a:off x="1253350" y="1644150"/>
            <a:ext cx="3936366" cy="3243000"/>
          </a:xfrm>
          <a:prstGeom prst="flowChartExtra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32"/>
          <p:cNvSpPr txBox="1"/>
          <p:nvPr/>
        </p:nvSpPr>
        <p:spPr>
          <a:xfrm>
            <a:off x="2802112" y="2110931"/>
            <a:ext cx="836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t>Revenue</a:t>
            </a:r>
            <a:endParaRPr sz="1200"/>
          </a:p>
        </p:txBody>
      </p:sp>
      <p:sp>
        <p:nvSpPr>
          <p:cNvPr id="1187" name="Google Shape;1187;p132"/>
          <p:cNvSpPr/>
          <p:nvPr/>
        </p:nvSpPr>
        <p:spPr>
          <a:xfrm>
            <a:off x="2684459" y="2535651"/>
            <a:ext cx="1085400" cy="84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188" name="Google Shape;1188;p132"/>
          <p:cNvSpPr/>
          <p:nvPr/>
        </p:nvSpPr>
        <p:spPr>
          <a:xfrm>
            <a:off x="2480931" y="2948123"/>
            <a:ext cx="1485900" cy="84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189" name="Google Shape;1189;p132"/>
          <p:cNvSpPr txBox="1"/>
          <p:nvPr/>
        </p:nvSpPr>
        <p:spPr>
          <a:xfrm>
            <a:off x="2888212" y="2600397"/>
            <a:ext cx="664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SQLs</a:t>
            </a:r>
            <a:endParaRPr/>
          </a:p>
        </p:txBody>
      </p:sp>
      <p:sp>
        <p:nvSpPr>
          <p:cNvPr id="1190" name="Google Shape;1190;p132"/>
          <p:cNvSpPr txBox="1"/>
          <p:nvPr/>
        </p:nvSpPr>
        <p:spPr>
          <a:xfrm>
            <a:off x="2888212" y="3006541"/>
            <a:ext cx="664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MQLs</a:t>
            </a:r>
            <a:endParaRPr/>
          </a:p>
        </p:txBody>
      </p:sp>
      <p:sp>
        <p:nvSpPr>
          <p:cNvPr id="1191" name="Google Shape;1191;p132"/>
          <p:cNvSpPr/>
          <p:nvPr/>
        </p:nvSpPr>
        <p:spPr>
          <a:xfrm>
            <a:off x="2202770" y="3406778"/>
            <a:ext cx="2035500" cy="84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192" name="Google Shape;1192;p132"/>
          <p:cNvSpPr txBox="1"/>
          <p:nvPr/>
        </p:nvSpPr>
        <p:spPr>
          <a:xfrm>
            <a:off x="2802112" y="3506350"/>
            <a:ext cx="83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Leads</a:t>
            </a:r>
            <a:endParaRPr/>
          </a:p>
        </p:txBody>
      </p:sp>
      <p:sp>
        <p:nvSpPr>
          <p:cNvPr id="1193" name="Google Shape;1193;p132"/>
          <p:cNvSpPr/>
          <p:nvPr/>
        </p:nvSpPr>
        <p:spPr>
          <a:xfrm flipH="1" rot="10800000">
            <a:off x="1828284" y="3968293"/>
            <a:ext cx="2802600" cy="9300"/>
          </a:xfrm>
          <a:prstGeom prst="rect">
            <a:avLst/>
          </a:prstGeom>
          <a:solidFill>
            <a:schemeClr val="dk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194" name="Google Shape;1194;p132"/>
          <p:cNvSpPr txBox="1"/>
          <p:nvPr/>
        </p:nvSpPr>
        <p:spPr>
          <a:xfrm>
            <a:off x="2513062" y="4102090"/>
            <a:ext cx="1414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Visitors + Visibility Zones</a:t>
            </a:r>
            <a:endParaRPr/>
          </a:p>
        </p:txBody>
      </p:sp>
      <p:pic>
        <p:nvPicPr>
          <p:cNvPr id="1195" name="Google Shape;1195;p132"/>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196" name="Google Shape;1196;p132"/>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197" name="Google Shape;1197;p132"/>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Nunito Sans"/>
                <a:ea typeface="Nunito Sans"/>
                <a:cs typeface="Nunito Sans"/>
                <a:sym typeface="Nunito Sans"/>
              </a:rPr>
              <a:t>SEO performance in detail</a:t>
            </a:r>
            <a:endParaRPr b="1" sz="1000">
              <a:solidFill>
                <a:schemeClr val="lt1"/>
              </a:solidFill>
              <a:latin typeface="Nunito Sans"/>
              <a:ea typeface="Nunito Sans"/>
              <a:cs typeface="Nunito Sans"/>
              <a:sym typeface="Nunito Sans"/>
            </a:endParaRPr>
          </a:p>
        </p:txBody>
      </p:sp>
      <p:sp>
        <p:nvSpPr>
          <p:cNvPr id="1198" name="Google Shape;1198;p132"/>
          <p:cNvSpPr/>
          <p:nvPr/>
        </p:nvSpPr>
        <p:spPr>
          <a:xfrm>
            <a:off x="5904275" y="3729450"/>
            <a:ext cx="2993400" cy="1157700"/>
          </a:xfrm>
          <a:prstGeom prst="rect">
            <a:avLst/>
          </a:prstGeom>
          <a:solidFill>
            <a:srgbClr val="E23A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Nunito Sans"/>
                <a:ea typeface="Nunito Sans"/>
                <a:cs typeface="Nunito Sans"/>
                <a:sym typeface="Nunito Sans"/>
              </a:rPr>
              <a:t>Explainer slide, not meant </a:t>
            </a:r>
            <a:endParaRPr b="1" sz="1500">
              <a:solidFill>
                <a:schemeClr val="lt1"/>
              </a:solidFill>
              <a:latin typeface="Nunito Sans"/>
              <a:ea typeface="Nunito Sans"/>
              <a:cs typeface="Nunito Sans"/>
              <a:sym typeface="Nunito Sans"/>
            </a:endParaRPr>
          </a:p>
          <a:p>
            <a:pPr indent="0" lvl="0" marL="0" rtl="0" algn="ctr">
              <a:spcBef>
                <a:spcPts val="0"/>
              </a:spcBef>
              <a:spcAft>
                <a:spcPts val="0"/>
              </a:spcAft>
              <a:buNone/>
            </a:pPr>
            <a:r>
              <a:rPr b="1" lang="en" sz="1500">
                <a:solidFill>
                  <a:schemeClr val="lt1"/>
                </a:solidFill>
                <a:latin typeface="Nunito Sans"/>
                <a:ea typeface="Nunito Sans"/>
                <a:cs typeface="Nunito Sans"/>
                <a:sym typeface="Nunito Sans"/>
              </a:rPr>
              <a:t>to be included in the final presentation.</a:t>
            </a:r>
            <a:endParaRPr b="1" sz="1500">
              <a:solidFill>
                <a:schemeClr val="lt1"/>
              </a:solidFill>
              <a:latin typeface="Nunito Sans"/>
              <a:ea typeface="Nunito Sans"/>
              <a:cs typeface="Nunito Sans"/>
              <a:sym typeface="Nunito Sans"/>
            </a:endParaRPr>
          </a:p>
        </p:txBody>
      </p:sp>
      <p:sp>
        <p:nvSpPr>
          <p:cNvPr id="1199" name="Google Shape;1199;p132"/>
          <p:cNvSpPr txBox="1"/>
          <p:nvPr/>
        </p:nvSpPr>
        <p:spPr>
          <a:xfrm>
            <a:off x="551977" y="950750"/>
            <a:ext cx="6388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Metrics to report on</a:t>
            </a:r>
            <a:endParaRPr b="1" sz="2200">
              <a:solidFill>
                <a:schemeClr val="dk1"/>
              </a:solidFill>
              <a:latin typeface="Nunito Sans"/>
              <a:ea typeface="Nunito Sans"/>
              <a:cs typeface="Nunito Sans"/>
              <a:sym typeface="Nunito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33"/>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205" name="Google Shape;1205;p133"/>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06" name="Google Shape;1206;p133"/>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latin typeface="Nunito Sans"/>
                <a:ea typeface="Nunito Sans"/>
                <a:cs typeface="Nunito Sans"/>
                <a:sym typeface="Nunito Sans"/>
              </a:rPr>
              <a:t>Revenue: </a:t>
            </a:r>
            <a:r>
              <a:rPr b="1" lang="en" sz="2000">
                <a:solidFill>
                  <a:schemeClr val="lt1"/>
                </a:solidFill>
                <a:highlight>
                  <a:srgbClr val="89C32E"/>
                </a:highlight>
                <a:latin typeface="Nunito Sans"/>
                <a:ea typeface="Nunito Sans"/>
                <a:cs typeface="Nunito Sans"/>
                <a:sym typeface="Nunito Sans"/>
              </a:rPr>
              <a:t>$5,65M</a:t>
            </a:r>
            <a:r>
              <a:rPr b="1" lang="en" sz="2000">
                <a:latin typeface="Nunito Sans"/>
                <a:ea typeface="Nunito Sans"/>
                <a:cs typeface="Nunito Sans"/>
                <a:sym typeface="Nunito Sans"/>
              </a:rPr>
              <a:t> on a $5M goal</a:t>
            </a:r>
            <a:endParaRPr b="1" sz="2000">
              <a:latin typeface="Nunito Sans"/>
              <a:ea typeface="Nunito Sans"/>
              <a:cs typeface="Nunito Sans"/>
              <a:sym typeface="Nunito Sans"/>
            </a:endParaRPr>
          </a:p>
        </p:txBody>
      </p:sp>
      <p:pic>
        <p:nvPicPr>
          <p:cNvPr id="1207" name="Google Shape;1207;p133"/>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208" name="Google Shape;1208;p133"/>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209" name="Google Shape;1209;p133"/>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210" name="Google Shape;1210;p133"/>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211" name="Google Shape;1211;p133"/>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212" name="Google Shape;1212;p133"/>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213" name="Google Shape;1213;p133"/>
          <p:cNvSpPr txBox="1"/>
          <p:nvPr/>
        </p:nvSpPr>
        <p:spPr>
          <a:xfrm>
            <a:off x="551975" y="1748375"/>
            <a:ext cx="561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Nunito Sans"/>
                <a:ea typeface="Nunito Sans"/>
                <a:cs typeface="Nunito Sans"/>
                <a:sym typeface="Nunito Sans"/>
              </a:rPr>
              <a:t>Five top performing assets that drove $4.5M of the revenue:</a:t>
            </a:r>
            <a:endParaRPr b="1">
              <a:solidFill>
                <a:srgbClr val="89C32E"/>
              </a:solidFill>
              <a:latin typeface="Nunito Sans"/>
              <a:ea typeface="Nunito Sans"/>
              <a:cs typeface="Nunito Sans"/>
              <a:sym typeface="Nunito Sans"/>
            </a:endParaRPr>
          </a:p>
        </p:txBody>
      </p:sp>
      <p:sp>
        <p:nvSpPr>
          <p:cNvPr id="1214" name="Google Shape;1214;p133"/>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215" name="Google Shape;1215;p133"/>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graphicFrame>
        <p:nvGraphicFramePr>
          <p:cNvPr id="1216" name="Google Shape;1216;p133"/>
          <p:cNvGraphicFramePr/>
          <p:nvPr/>
        </p:nvGraphicFramePr>
        <p:xfrm>
          <a:off x="668788" y="2295750"/>
          <a:ext cx="3000000" cy="3000000"/>
        </p:xfrm>
        <a:graphic>
          <a:graphicData uri="http://schemas.openxmlformats.org/drawingml/2006/table">
            <a:tbl>
              <a:tblPr>
                <a:noFill/>
                <a:tableStyleId>{F031AF75-4D87-45B3-8CB4-FE51EE613B41}</a:tableStyleId>
              </a:tblPr>
              <a:tblGrid>
                <a:gridCol w="382850"/>
                <a:gridCol w="3836325"/>
                <a:gridCol w="1158700"/>
              </a:tblGrid>
              <a:tr h="381000">
                <a:tc>
                  <a:txBody>
                    <a:bodyPr/>
                    <a:lstStyle/>
                    <a:p>
                      <a:pPr indent="0" lvl="0" marL="0" rtl="0" algn="l">
                        <a:spcBef>
                          <a:spcPts val="0"/>
                        </a:spcBef>
                        <a:spcAft>
                          <a:spcPts val="0"/>
                        </a:spcAft>
                        <a:buNone/>
                      </a:pPr>
                      <a:r>
                        <a:t/>
                      </a:r>
                      <a:endParaRPr sz="1300">
                        <a:latin typeface="Nunito Sans"/>
                        <a:ea typeface="Nunito Sans"/>
                        <a:cs typeface="Nunito Sans"/>
                        <a:sym typeface="Nunito Sans"/>
                      </a:endParaRPr>
                    </a:p>
                  </a:txBody>
                  <a:tcPr marT="91425" marB="91425" marR="91425" marL="91425">
                    <a:lnR cap="flat" cmpd="sng" w="9525">
                      <a:solidFill>
                        <a:schemeClr val="dk2"/>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300">
                          <a:latin typeface="Nunito Sans"/>
                          <a:ea typeface="Nunito Sans"/>
                          <a:cs typeface="Nunito Sans"/>
                          <a:sym typeface="Nunito Sans"/>
                        </a:rPr>
                        <a:t>Topic</a:t>
                      </a:r>
                      <a:endParaRPr b="1" sz="1300">
                        <a:latin typeface="Nunito Sans"/>
                        <a:ea typeface="Nunito Sans"/>
                        <a:cs typeface="Nunito Sans"/>
                        <a:sym typeface="Nunito Sans"/>
                      </a:endParaRPr>
                    </a:p>
                  </a:txBody>
                  <a:tcPr marT="91425" marB="91425" marR="91425" marL="91425">
                    <a:lnL cap="flat" cmpd="sng" w="9525">
                      <a:solidFill>
                        <a:schemeClr val="dk2"/>
                      </a:solidFill>
                      <a:prstDash val="solid"/>
                      <a:round/>
                      <a:headEnd len="sm" w="sm" type="none"/>
                      <a:tailEnd len="sm" w="sm" type="none"/>
                    </a:lnL>
                    <a:solidFill>
                      <a:schemeClr val="dk2"/>
                    </a:solidFill>
                  </a:tcPr>
                </a:tc>
                <a:tc>
                  <a:txBody>
                    <a:bodyPr/>
                    <a:lstStyle/>
                    <a:p>
                      <a:pPr indent="0" lvl="0" marL="171450" rtl="0" algn="l">
                        <a:spcBef>
                          <a:spcPts val="0"/>
                        </a:spcBef>
                        <a:spcAft>
                          <a:spcPts val="0"/>
                        </a:spcAft>
                        <a:buNone/>
                      </a:pPr>
                      <a:r>
                        <a:rPr b="1" lang="en" sz="1300">
                          <a:solidFill>
                            <a:schemeClr val="lt1"/>
                          </a:solidFill>
                          <a:latin typeface="Nunito Sans"/>
                          <a:ea typeface="Nunito Sans"/>
                          <a:cs typeface="Nunito Sans"/>
                          <a:sym typeface="Nunito Sans"/>
                        </a:rPr>
                        <a:t>Revenue</a:t>
                      </a:r>
                      <a:endParaRPr b="1" sz="1300">
                        <a:solidFill>
                          <a:schemeClr val="lt1"/>
                        </a:solidFill>
                        <a:latin typeface="Nunito Sans"/>
                        <a:ea typeface="Nunito Sans"/>
                        <a:cs typeface="Nunito Sans"/>
                        <a:sym typeface="Nunito Sans"/>
                      </a:endParaRPr>
                    </a:p>
                  </a:txBody>
                  <a:tcPr marT="91425" marB="91425" marR="91425" marL="91425">
                    <a:solidFill>
                      <a:schemeClr val="dk1"/>
                    </a:solidFill>
                  </a:tcPr>
                </a:tc>
              </a:tr>
              <a:tr h="381000">
                <a:tc>
                  <a:txBody>
                    <a:bodyPr/>
                    <a:lstStyle/>
                    <a:p>
                      <a:pPr indent="0" lvl="0" marL="0" rtl="0" algn="l">
                        <a:spcBef>
                          <a:spcPts val="0"/>
                        </a:spcBef>
                        <a:spcAft>
                          <a:spcPts val="0"/>
                        </a:spcAft>
                        <a:buNone/>
                      </a:pPr>
                      <a:r>
                        <a:rPr lang="en" sz="1200">
                          <a:latin typeface="Nunito Sans"/>
                          <a:ea typeface="Nunito Sans"/>
                          <a:cs typeface="Nunito Sans"/>
                          <a:sym typeface="Nunito Sans"/>
                        </a:rPr>
                        <a:t>1.</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write a Content Brief</a:t>
                      </a:r>
                      <a:endParaRPr sz="1200">
                        <a:latin typeface="Nunito Sans"/>
                        <a:ea typeface="Nunito Sans"/>
                        <a:cs typeface="Nunito Sans"/>
                        <a:sym typeface="Nunito Sans"/>
                      </a:endParaRPr>
                    </a:p>
                  </a:txBody>
                  <a:tcPr marT="91425" marB="91425" marR="91425" marL="91425"/>
                </a:tc>
                <a:tc>
                  <a:txBody>
                    <a:bodyPr/>
                    <a:lstStyle/>
                    <a:p>
                      <a:pPr indent="0" lvl="0" marL="171450" rtl="0" algn="l">
                        <a:spcBef>
                          <a:spcPts val="0"/>
                        </a:spcBef>
                        <a:spcAft>
                          <a:spcPts val="0"/>
                        </a:spcAft>
                        <a:buNone/>
                      </a:pPr>
                      <a:r>
                        <a:rPr b="1" lang="en" sz="1200">
                          <a:latin typeface="Nunito Sans"/>
                          <a:ea typeface="Nunito Sans"/>
                          <a:cs typeface="Nunito Sans"/>
                          <a:sym typeface="Nunito Sans"/>
                        </a:rPr>
                        <a:t>$1.4M</a:t>
                      </a:r>
                      <a:endParaRPr b="1" sz="1200">
                        <a:latin typeface="Nunito Sans"/>
                        <a:ea typeface="Nunito Sans"/>
                        <a:cs typeface="Nunito Sans"/>
                        <a:sym typeface="Nunito Sans"/>
                      </a:endParaRPr>
                    </a:p>
                  </a:txBody>
                  <a:tcPr marT="91425" marB="91425" marR="91425" marL="91425">
                    <a:solidFill>
                      <a:schemeClr val="lt2"/>
                    </a:solidFill>
                  </a:tcPr>
                </a:tc>
              </a:tr>
              <a:tr h="381000">
                <a:tc>
                  <a:txBody>
                    <a:bodyPr/>
                    <a:lstStyle/>
                    <a:p>
                      <a:pPr indent="0" lvl="0" marL="0" rtl="0" algn="l">
                        <a:spcBef>
                          <a:spcPts val="0"/>
                        </a:spcBef>
                        <a:spcAft>
                          <a:spcPts val="0"/>
                        </a:spcAft>
                        <a:buNone/>
                      </a:pPr>
                      <a:r>
                        <a:rPr lang="en" sz="1200">
                          <a:latin typeface="Nunito Sans"/>
                          <a:ea typeface="Nunito Sans"/>
                          <a:cs typeface="Nunito Sans"/>
                          <a:sym typeface="Nunito Sans"/>
                        </a:rPr>
                        <a:t>2.</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Perform a Content Audit</a:t>
                      </a:r>
                      <a:endParaRPr sz="1200">
                        <a:latin typeface="Nunito Sans"/>
                        <a:ea typeface="Nunito Sans"/>
                        <a:cs typeface="Nunito Sans"/>
                        <a:sym typeface="Nunito Sans"/>
                      </a:endParaRPr>
                    </a:p>
                  </a:txBody>
                  <a:tcPr marT="91425" marB="91425" marR="91425" marL="91425"/>
                </a:tc>
                <a:tc>
                  <a:txBody>
                    <a:bodyPr/>
                    <a:lstStyle/>
                    <a:p>
                      <a:pPr indent="0" lvl="0" marL="171450" rtl="0" algn="l">
                        <a:spcBef>
                          <a:spcPts val="0"/>
                        </a:spcBef>
                        <a:spcAft>
                          <a:spcPts val="0"/>
                        </a:spcAft>
                        <a:buClr>
                          <a:schemeClr val="dk1"/>
                        </a:buClr>
                        <a:buSzPts val="1100"/>
                        <a:buFont typeface="Arial"/>
                        <a:buNone/>
                      </a:pPr>
                      <a:r>
                        <a:rPr b="1" lang="en" sz="1200">
                          <a:solidFill>
                            <a:schemeClr val="dk1"/>
                          </a:solidFill>
                          <a:latin typeface="Nunito Sans"/>
                          <a:ea typeface="Nunito Sans"/>
                          <a:cs typeface="Nunito Sans"/>
                          <a:sym typeface="Nunito Sans"/>
                        </a:rPr>
                        <a:t>$1.1M</a:t>
                      </a:r>
                      <a:endParaRPr b="1" sz="1200">
                        <a:latin typeface="Nunito Sans"/>
                        <a:ea typeface="Nunito Sans"/>
                        <a:cs typeface="Nunito Sans"/>
                        <a:sym typeface="Nunito Sans"/>
                      </a:endParaRPr>
                    </a:p>
                  </a:txBody>
                  <a:tcPr marT="91425" marB="91425" marR="91425" marL="91425">
                    <a:solidFill>
                      <a:schemeClr val="lt2"/>
                    </a:solidFill>
                  </a:tcPr>
                </a:tc>
              </a:tr>
              <a:tr h="381000">
                <a:tc>
                  <a:txBody>
                    <a:bodyPr/>
                    <a:lstStyle/>
                    <a:p>
                      <a:pPr indent="0" lvl="0" marL="0" rtl="0" algn="l">
                        <a:spcBef>
                          <a:spcPts val="0"/>
                        </a:spcBef>
                        <a:spcAft>
                          <a:spcPts val="0"/>
                        </a:spcAft>
                        <a:buNone/>
                      </a:pPr>
                      <a:r>
                        <a:rPr lang="en" sz="1200">
                          <a:latin typeface="Nunito Sans"/>
                          <a:ea typeface="Nunito Sans"/>
                          <a:cs typeface="Nunito Sans"/>
                          <a:sym typeface="Nunito Sans"/>
                        </a:rPr>
                        <a:t>3.</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Prepare for a Google Algo Update </a:t>
                      </a:r>
                      <a:endParaRPr sz="1200">
                        <a:latin typeface="Nunito Sans"/>
                        <a:ea typeface="Nunito Sans"/>
                        <a:cs typeface="Nunito Sans"/>
                        <a:sym typeface="Nunito Sans"/>
                      </a:endParaRPr>
                    </a:p>
                  </a:txBody>
                  <a:tcPr marT="91425" marB="91425" marR="91425" marL="91425"/>
                </a:tc>
                <a:tc>
                  <a:txBody>
                    <a:bodyPr/>
                    <a:lstStyle/>
                    <a:p>
                      <a:pPr indent="0" lvl="0" marL="171450" rtl="0" algn="l">
                        <a:spcBef>
                          <a:spcPts val="0"/>
                        </a:spcBef>
                        <a:spcAft>
                          <a:spcPts val="0"/>
                        </a:spcAft>
                        <a:buClr>
                          <a:schemeClr val="dk1"/>
                        </a:buClr>
                        <a:buSzPts val="1100"/>
                        <a:buFont typeface="Arial"/>
                        <a:buNone/>
                      </a:pPr>
                      <a:r>
                        <a:rPr b="1" lang="en" sz="1200">
                          <a:solidFill>
                            <a:schemeClr val="dk1"/>
                          </a:solidFill>
                          <a:latin typeface="Nunito Sans"/>
                          <a:ea typeface="Nunito Sans"/>
                          <a:cs typeface="Nunito Sans"/>
                          <a:sym typeface="Nunito Sans"/>
                        </a:rPr>
                        <a:t>$0.9M</a:t>
                      </a:r>
                      <a:endParaRPr b="1" sz="1200">
                        <a:latin typeface="Nunito Sans"/>
                        <a:ea typeface="Nunito Sans"/>
                        <a:cs typeface="Nunito Sans"/>
                        <a:sym typeface="Nunito Sans"/>
                      </a:endParaRPr>
                    </a:p>
                  </a:txBody>
                  <a:tcPr marT="91425" marB="91425" marR="91425" marL="91425">
                    <a:solidFill>
                      <a:schemeClr val="lt2"/>
                    </a:solidFill>
                  </a:tcPr>
                </a:tc>
              </a:tr>
              <a:tr h="381000">
                <a:tc>
                  <a:txBody>
                    <a:bodyPr/>
                    <a:lstStyle/>
                    <a:p>
                      <a:pPr indent="0" lvl="0" marL="0" rtl="0" algn="l">
                        <a:spcBef>
                          <a:spcPts val="0"/>
                        </a:spcBef>
                        <a:spcAft>
                          <a:spcPts val="0"/>
                        </a:spcAft>
                        <a:buNone/>
                      </a:pPr>
                      <a:r>
                        <a:rPr lang="en" sz="1200">
                          <a:latin typeface="Nunito Sans"/>
                          <a:ea typeface="Nunito Sans"/>
                          <a:cs typeface="Nunito Sans"/>
                          <a:sym typeface="Nunito Sans"/>
                        </a:rPr>
                        <a:t>4.</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leverage AI-Generated Content</a:t>
                      </a:r>
                      <a:endParaRPr sz="1200">
                        <a:latin typeface="Nunito Sans"/>
                        <a:ea typeface="Nunito Sans"/>
                        <a:cs typeface="Nunito Sans"/>
                        <a:sym typeface="Nunito Sans"/>
                      </a:endParaRPr>
                    </a:p>
                  </a:txBody>
                  <a:tcPr marT="91425" marB="91425" marR="91425" marL="91425"/>
                </a:tc>
                <a:tc>
                  <a:txBody>
                    <a:bodyPr/>
                    <a:lstStyle/>
                    <a:p>
                      <a:pPr indent="0" lvl="0" marL="171450" rtl="0" algn="l">
                        <a:spcBef>
                          <a:spcPts val="0"/>
                        </a:spcBef>
                        <a:spcAft>
                          <a:spcPts val="0"/>
                        </a:spcAft>
                        <a:buClr>
                          <a:schemeClr val="dk1"/>
                        </a:buClr>
                        <a:buSzPts val="1100"/>
                        <a:buFont typeface="Arial"/>
                        <a:buNone/>
                      </a:pPr>
                      <a:r>
                        <a:rPr b="1" lang="en" sz="1200">
                          <a:solidFill>
                            <a:schemeClr val="dk1"/>
                          </a:solidFill>
                          <a:latin typeface="Nunito Sans"/>
                          <a:ea typeface="Nunito Sans"/>
                          <a:cs typeface="Nunito Sans"/>
                          <a:sym typeface="Nunito Sans"/>
                        </a:rPr>
                        <a:t>$0.7M</a:t>
                      </a:r>
                      <a:endParaRPr b="1" sz="1200">
                        <a:latin typeface="Nunito Sans"/>
                        <a:ea typeface="Nunito Sans"/>
                        <a:cs typeface="Nunito Sans"/>
                        <a:sym typeface="Nunito Sans"/>
                      </a:endParaRPr>
                    </a:p>
                  </a:txBody>
                  <a:tcPr marT="91425" marB="91425" marR="91425" marL="91425">
                    <a:solidFill>
                      <a:schemeClr val="lt2"/>
                    </a:solidFill>
                  </a:tcPr>
                </a:tc>
              </a:tr>
              <a:tr h="381000">
                <a:tc>
                  <a:txBody>
                    <a:bodyPr/>
                    <a:lstStyle/>
                    <a:p>
                      <a:pPr indent="0" lvl="0" marL="0" rtl="0" algn="l">
                        <a:spcBef>
                          <a:spcPts val="0"/>
                        </a:spcBef>
                        <a:spcAft>
                          <a:spcPts val="0"/>
                        </a:spcAft>
                        <a:buNone/>
                      </a:pPr>
                      <a:r>
                        <a:rPr lang="en" sz="1200">
                          <a:latin typeface="Nunito Sans"/>
                          <a:ea typeface="Nunito Sans"/>
                          <a:cs typeface="Nunito Sans"/>
                          <a:sym typeface="Nunito Sans"/>
                        </a:rPr>
                        <a:t>5.</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Performing a Competitive Analysis</a:t>
                      </a:r>
                      <a:endParaRPr sz="1200">
                        <a:latin typeface="Nunito Sans"/>
                        <a:ea typeface="Nunito Sans"/>
                        <a:cs typeface="Nunito Sans"/>
                        <a:sym typeface="Nunito Sans"/>
                      </a:endParaRPr>
                    </a:p>
                  </a:txBody>
                  <a:tcPr marT="91425" marB="91425" marR="91425" marL="91425"/>
                </a:tc>
                <a:tc>
                  <a:txBody>
                    <a:bodyPr/>
                    <a:lstStyle/>
                    <a:p>
                      <a:pPr indent="0" lvl="0" marL="171450" rtl="0" algn="l">
                        <a:spcBef>
                          <a:spcPts val="0"/>
                        </a:spcBef>
                        <a:spcAft>
                          <a:spcPts val="0"/>
                        </a:spcAft>
                        <a:buClr>
                          <a:schemeClr val="dk1"/>
                        </a:buClr>
                        <a:buSzPts val="1100"/>
                        <a:buFont typeface="Arial"/>
                        <a:buNone/>
                      </a:pPr>
                      <a:r>
                        <a:rPr b="1" lang="en" sz="1200">
                          <a:solidFill>
                            <a:schemeClr val="dk1"/>
                          </a:solidFill>
                          <a:latin typeface="Nunito Sans"/>
                          <a:ea typeface="Nunito Sans"/>
                          <a:cs typeface="Nunito Sans"/>
                          <a:sym typeface="Nunito Sans"/>
                        </a:rPr>
                        <a:t>$0.4M</a:t>
                      </a:r>
                      <a:endParaRPr b="1" sz="1200">
                        <a:latin typeface="Nunito Sans"/>
                        <a:ea typeface="Nunito Sans"/>
                        <a:cs typeface="Nunito Sans"/>
                        <a:sym typeface="Nunito Sans"/>
                      </a:endParaRPr>
                    </a:p>
                  </a:txBody>
                  <a:tcPr marT="91425" marB="91425" marR="91425" marL="91425">
                    <a:solidFill>
                      <a:schemeClr val="lt2"/>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0" name="Shape 1220"/>
        <p:cNvGrpSpPr/>
        <p:nvPr/>
      </p:nvGrpSpPr>
      <p:grpSpPr>
        <a:xfrm>
          <a:off x="0" y="0"/>
          <a:ext cx="0" cy="0"/>
          <a:chOff x="0" y="0"/>
          <a:chExt cx="0" cy="0"/>
        </a:xfrm>
      </p:grpSpPr>
      <p:sp>
        <p:nvSpPr>
          <p:cNvPr id="1221" name="Google Shape;1221;p134"/>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222" name="Google Shape;1222;p134"/>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23" name="Google Shape;1223;p134"/>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latin typeface="Nunito Sans"/>
                <a:ea typeface="Nunito Sans"/>
                <a:cs typeface="Nunito Sans"/>
                <a:sym typeface="Nunito Sans"/>
              </a:rPr>
              <a:t>Revenue: </a:t>
            </a:r>
            <a:r>
              <a:rPr b="1" lang="en" sz="2000">
                <a:solidFill>
                  <a:schemeClr val="lt1"/>
                </a:solidFill>
                <a:highlight>
                  <a:srgbClr val="89C32E"/>
                </a:highlight>
                <a:latin typeface="Nunito Sans"/>
                <a:ea typeface="Nunito Sans"/>
                <a:cs typeface="Nunito Sans"/>
                <a:sym typeface="Nunito Sans"/>
              </a:rPr>
              <a:t>$5,65M</a:t>
            </a:r>
            <a:r>
              <a:rPr b="1" lang="en" sz="2000">
                <a:latin typeface="Nunito Sans"/>
                <a:ea typeface="Nunito Sans"/>
                <a:cs typeface="Nunito Sans"/>
                <a:sym typeface="Nunito Sans"/>
              </a:rPr>
              <a:t> on a $5M goal</a:t>
            </a:r>
            <a:endParaRPr b="1" sz="2000">
              <a:latin typeface="Nunito Sans"/>
              <a:ea typeface="Nunito Sans"/>
              <a:cs typeface="Nunito Sans"/>
              <a:sym typeface="Nunito Sans"/>
            </a:endParaRPr>
          </a:p>
        </p:txBody>
      </p:sp>
      <p:pic>
        <p:nvPicPr>
          <p:cNvPr id="1224" name="Google Shape;1224;p134"/>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225" name="Google Shape;1225;p134"/>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226" name="Google Shape;1226;p134"/>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227" name="Google Shape;1227;p134"/>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228" name="Google Shape;1228;p134"/>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229" name="Google Shape;1229;p134"/>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230" name="Google Shape;1230;p134"/>
          <p:cNvSpPr txBox="1"/>
          <p:nvPr/>
        </p:nvSpPr>
        <p:spPr>
          <a:xfrm>
            <a:off x="551975" y="1748375"/>
            <a:ext cx="56115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This quarter’s performance compared:</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QoQ performance: </a:t>
            </a:r>
            <a:r>
              <a:rPr b="1" lang="en">
                <a:solidFill>
                  <a:srgbClr val="89C32E"/>
                </a:solidFill>
                <a:latin typeface="Nunito Sans"/>
                <a:ea typeface="Nunito Sans"/>
                <a:cs typeface="Nunito Sans"/>
                <a:sym typeface="Nunito Sans"/>
              </a:rPr>
              <a:t>+10%</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YoY performance: </a:t>
            </a:r>
            <a:r>
              <a:rPr b="1" lang="en">
                <a:solidFill>
                  <a:srgbClr val="89C32E"/>
                </a:solidFill>
                <a:latin typeface="Nunito Sans"/>
                <a:ea typeface="Nunito Sans"/>
                <a:cs typeface="Nunito Sans"/>
                <a:sym typeface="Nunito Sans"/>
              </a:rPr>
              <a:t>+20%</a:t>
            </a:r>
            <a:endParaRPr b="1">
              <a:solidFill>
                <a:srgbClr val="89C32E"/>
              </a:solidFill>
              <a:latin typeface="Nunito Sans"/>
              <a:ea typeface="Nunito Sans"/>
              <a:cs typeface="Nunito Sans"/>
              <a:sym typeface="Nunito Sans"/>
            </a:endParaRPr>
          </a:p>
        </p:txBody>
      </p:sp>
      <p:sp>
        <p:nvSpPr>
          <p:cNvPr id="1231" name="Google Shape;1231;p134"/>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232" name="Google Shape;1232;p134"/>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6" name="Shape 1236"/>
        <p:cNvGrpSpPr/>
        <p:nvPr/>
      </p:nvGrpSpPr>
      <p:grpSpPr>
        <a:xfrm>
          <a:off x="0" y="0"/>
          <a:ext cx="0" cy="0"/>
          <a:chOff x="0" y="0"/>
          <a:chExt cx="0" cy="0"/>
        </a:xfrm>
      </p:grpSpPr>
      <p:sp>
        <p:nvSpPr>
          <p:cNvPr id="1237" name="Google Shape;1237;p135"/>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238" name="Google Shape;1238;p135"/>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39" name="Google Shape;1239;p135"/>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SQLs: </a:t>
            </a:r>
            <a:r>
              <a:rPr b="1" lang="en" sz="2000">
                <a:solidFill>
                  <a:schemeClr val="lt1"/>
                </a:solidFill>
                <a:highlight>
                  <a:schemeClr val="accent1"/>
                </a:highlight>
                <a:latin typeface="Nunito Sans"/>
                <a:ea typeface="Nunito Sans"/>
                <a:cs typeface="Nunito Sans"/>
                <a:sym typeface="Nunito Sans"/>
              </a:rPr>
              <a:t>800</a:t>
            </a:r>
            <a:r>
              <a:rPr b="1" lang="en" sz="2000">
                <a:solidFill>
                  <a:schemeClr val="dk1"/>
                </a:solidFill>
                <a:latin typeface="Nunito Sans"/>
                <a:ea typeface="Nunito Sans"/>
                <a:cs typeface="Nunito Sans"/>
                <a:sym typeface="Nunito Sans"/>
              </a:rPr>
              <a:t> on a 750 goal</a:t>
            </a:r>
            <a:endParaRPr b="1" sz="2000">
              <a:latin typeface="Nunito Sans"/>
              <a:ea typeface="Nunito Sans"/>
              <a:cs typeface="Nunito Sans"/>
              <a:sym typeface="Nunito Sans"/>
            </a:endParaRPr>
          </a:p>
        </p:txBody>
      </p:sp>
      <p:pic>
        <p:nvPicPr>
          <p:cNvPr id="1240" name="Google Shape;1240;p135"/>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241" name="Google Shape;1241;p135"/>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242" name="Google Shape;1242;p135"/>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243" name="Google Shape;1243;p135"/>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244" name="Google Shape;1244;p135"/>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245" name="Google Shape;1245;p135"/>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246" name="Google Shape;1246;p135"/>
          <p:cNvSpPr txBox="1"/>
          <p:nvPr/>
        </p:nvSpPr>
        <p:spPr>
          <a:xfrm>
            <a:off x="551975" y="1748375"/>
            <a:ext cx="561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Nunito Sans"/>
                <a:ea typeface="Nunito Sans"/>
                <a:cs typeface="Nunito Sans"/>
                <a:sym typeface="Nunito Sans"/>
              </a:rPr>
              <a:t>Five top performing assets that influenced 500 SQLs:</a:t>
            </a:r>
            <a:endParaRPr>
              <a:solidFill>
                <a:schemeClr val="dk1"/>
              </a:solidFill>
              <a:latin typeface="Nunito Sans"/>
              <a:ea typeface="Nunito Sans"/>
              <a:cs typeface="Nunito Sans"/>
              <a:sym typeface="Nunito Sans"/>
            </a:endParaRPr>
          </a:p>
        </p:txBody>
      </p:sp>
      <p:sp>
        <p:nvSpPr>
          <p:cNvPr id="1247" name="Google Shape;1247;p135"/>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248" name="Google Shape;1248;p135"/>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graphicFrame>
        <p:nvGraphicFramePr>
          <p:cNvPr id="1249" name="Google Shape;1249;p135"/>
          <p:cNvGraphicFramePr/>
          <p:nvPr/>
        </p:nvGraphicFramePr>
        <p:xfrm>
          <a:off x="672213" y="2329825"/>
          <a:ext cx="3000000" cy="3000000"/>
        </p:xfrm>
        <a:graphic>
          <a:graphicData uri="http://schemas.openxmlformats.org/drawingml/2006/table">
            <a:tbl>
              <a:tblPr>
                <a:noFill/>
                <a:tableStyleId>{F031AF75-4D87-45B3-8CB4-FE51EE613B41}</a:tableStyleId>
              </a:tblPr>
              <a:tblGrid>
                <a:gridCol w="382850"/>
                <a:gridCol w="3263325"/>
                <a:gridCol w="833025"/>
                <a:gridCol w="934175"/>
              </a:tblGrid>
              <a:tr h="344700">
                <a:tc>
                  <a:txBody>
                    <a:bodyPr/>
                    <a:lstStyle/>
                    <a:p>
                      <a:pPr indent="0" lvl="0" marL="0" rtl="0" algn="l">
                        <a:spcBef>
                          <a:spcPts val="0"/>
                        </a:spcBef>
                        <a:spcAft>
                          <a:spcPts val="0"/>
                        </a:spcAft>
                        <a:buNone/>
                      </a:pPr>
                      <a:r>
                        <a:t/>
                      </a:r>
                      <a:endParaRPr sz="1200">
                        <a:latin typeface="Nunito Sans"/>
                        <a:ea typeface="Nunito Sans"/>
                        <a:cs typeface="Nunito Sans"/>
                        <a:sym typeface="Nunito Sans"/>
                      </a:endParaRPr>
                    </a:p>
                  </a:txBody>
                  <a:tcPr marT="91425" marB="91425" marR="91425" marL="91425">
                    <a:lnR cap="flat" cmpd="sng" w="9525">
                      <a:solidFill>
                        <a:schemeClr val="dk2"/>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200">
                          <a:latin typeface="Nunito Sans"/>
                          <a:ea typeface="Nunito Sans"/>
                          <a:cs typeface="Nunito Sans"/>
                          <a:sym typeface="Nunito Sans"/>
                        </a:rPr>
                        <a:t>Topic</a:t>
                      </a:r>
                      <a:endParaRPr b="1" sz="1200">
                        <a:latin typeface="Nunito Sans"/>
                        <a:ea typeface="Nunito Sans"/>
                        <a:cs typeface="Nunito Sans"/>
                        <a:sym typeface="Nunito Sa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200">
                          <a:solidFill>
                            <a:schemeClr val="lt1"/>
                          </a:solidFill>
                          <a:latin typeface="Nunito Sans"/>
                          <a:ea typeface="Nunito Sans"/>
                          <a:cs typeface="Nunito Sans"/>
                          <a:sym typeface="Nunito Sans"/>
                        </a:rPr>
                        <a:t>SQLs</a:t>
                      </a:r>
                      <a:endParaRPr b="1" sz="12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en" sz="1200">
                          <a:solidFill>
                            <a:schemeClr val="lt1"/>
                          </a:solidFill>
                          <a:latin typeface="Nunito Sans"/>
                          <a:ea typeface="Nunito Sans"/>
                          <a:cs typeface="Nunito Sans"/>
                          <a:sym typeface="Nunito Sans"/>
                        </a:rPr>
                        <a:t>Revenue</a:t>
                      </a:r>
                      <a:endParaRPr b="1" sz="12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393925">
                <a:tc>
                  <a:txBody>
                    <a:bodyPr/>
                    <a:lstStyle/>
                    <a:p>
                      <a:pPr indent="0" lvl="0" marL="0" rtl="0" algn="l">
                        <a:spcBef>
                          <a:spcPts val="0"/>
                        </a:spcBef>
                        <a:spcAft>
                          <a:spcPts val="0"/>
                        </a:spcAft>
                        <a:buNone/>
                      </a:pPr>
                      <a:r>
                        <a:rPr lang="en" sz="1200">
                          <a:latin typeface="Nunito Sans"/>
                          <a:ea typeface="Nunito Sans"/>
                          <a:cs typeface="Nunito Sans"/>
                          <a:sym typeface="Nunito Sans"/>
                        </a:rPr>
                        <a:t>1.</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write a Content Brief</a:t>
                      </a:r>
                      <a:endParaRPr sz="12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150</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$1.4M</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3925">
                <a:tc>
                  <a:txBody>
                    <a:bodyPr/>
                    <a:lstStyle/>
                    <a:p>
                      <a:pPr indent="0" lvl="0" marL="0" rtl="0" algn="l">
                        <a:spcBef>
                          <a:spcPts val="0"/>
                        </a:spcBef>
                        <a:spcAft>
                          <a:spcPts val="0"/>
                        </a:spcAft>
                        <a:buNone/>
                      </a:pPr>
                      <a:r>
                        <a:rPr lang="en" sz="1200">
                          <a:latin typeface="Nunito Sans"/>
                          <a:ea typeface="Nunito Sans"/>
                          <a:cs typeface="Nunito Sans"/>
                          <a:sym typeface="Nunito Sans"/>
                        </a:rPr>
                        <a:t>2.</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Perform a Content Audit</a:t>
                      </a:r>
                      <a:endParaRPr sz="12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125</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$1.1M</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3925">
                <a:tc>
                  <a:txBody>
                    <a:bodyPr/>
                    <a:lstStyle/>
                    <a:p>
                      <a:pPr indent="0" lvl="0" marL="0" rtl="0" algn="l">
                        <a:spcBef>
                          <a:spcPts val="0"/>
                        </a:spcBef>
                        <a:spcAft>
                          <a:spcPts val="0"/>
                        </a:spcAft>
                        <a:buNone/>
                      </a:pPr>
                      <a:r>
                        <a:rPr lang="en" sz="1200">
                          <a:latin typeface="Nunito Sans"/>
                          <a:ea typeface="Nunito Sans"/>
                          <a:cs typeface="Nunito Sans"/>
                          <a:sym typeface="Nunito Sans"/>
                        </a:rPr>
                        <a:t>3.</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Prepare for a Google Algo Update </a:t>
                      </a:r>
                      <a:endParaRPr sz="12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100</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$0.9M</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3925">
                <a:tc>
                  <a:txBody>
                    <a:bodyPr/>
                    <a:lstStyle/>
                    <a:p>
                      <a:pPr indent="0" lvl="0" marL="0" rtl="0" algn="l">
                        <a:spcBef>
                          <a:spcPts val="0"/>
                        </a:spcBef>
                        <a:spcAft>
                          <a:spcPts val="0"/>
                        </a:spcAft>
                        <a:buNone/>
                      </a:pPr>
                      <a:r>
                        <a:rPr lang="en" sz="1200">
                          <a:latin typeface="Nunito Sans"/>
                          <a:ea typeface="Nunito Sans"/>
                          <a:cs typeface="Nunito Sans"/>
                          <a:sym typeface="Nunito Sans"/>
                        </a:rPr>
                        <a:t>4.</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leverage AI-Generated Content</a:t>
                      </a:r>
                      <a:endParaRPr sz="12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75</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$0.7M</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3925">
                <a:tc>
                  <a:txBody>
                    <a:bodyPr/>
                    <a:lstStyle/>
                    <a:p>
                      <a:pPr indent="0" lvl="0" marL="0" rtl="0" algn="l">
                        <a:spcBef>
                          <a:spcPts val="0"/>
                        </a:spcBef>
                        <a:spcAft>
                          <a:spcPts val="0"/>
                        </a:spcAft>
                        <a:buNone/>
                      </a:pPr>
                      <a:r>
                        <a:rPr lang="en" sz="1200">
                          <a:latin typeface="Nunito Sans"/>
                          <a:ea typeface="Nunito Sans"/>
                          <a:cs typeface="Nunito Sans"/>
                          <a:sym typeface="Nunito Sans"/>
                        </a:rPr>
                        <a:t>5.</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How to Performing a Competitive Analysis</a:t>
                      </a:r>
                      <a:endParaRPr sz="12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50</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$0.4M</a:t>
                      </a:r>
                      <a:endParaRPr b="1" sz="12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250" name="Google Shape;1250;p135"/>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251" name="Google Shape;1251;p135"/>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sp>
        <p:nvSpPr>
          <p:cNvPr id="1256" name="Google Shape;1256;p136"/>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257" name="Google Shape;1257;p136"/>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58" name="Google Shape;1258;p136"/>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latin typeface="Nunito Sans"/>
                <a:ea typeface="Nunito Sans"/>
                <a:cs typeface="Nunito Sans"/>
                <a:sym typeface="Nunito Sans"/>
              </a:rPr>
              <a:t>SQLs</a:t>
            </a:r>
            <a:r>
              <a:rPr b="1" lang="en" sz="2000">
                <a:latin typeface="Nunito Sans"/>
                <a:ea typeface="Nunito Sans"/>
                <a:cs typeface="Nunito Sans"/>
                <a:sym typeface="Nunito Sans"/>
              </a:rPr>
              <a:t>: </a:t>
            </a:r>
            <a:r>
              <a:rPr b="1" lang="en" sz="2000">
                <a:solidFill>
                  <a:schemeClr val="lt1"/>
                </a:solidFill>
                <a:highlight>
                  <a:srgbClr val="89C32E"/>
                </a:highlight>
                <a:latin typeface="Nunito Sans"/>
                <a:ea typeface="Nunito Sans"/>
                <a:cs typeface="Nunito Sans"/>
                <a:sym typeface="Nunito Sans"/>
              </a:rPr>
              <a:t>800</a:t>
            </a:r>
            <a:r>
              <a:rPr b="1" lang="en" sz="2000">
                <a:latin typeface="Nunito Sans"/>
                <a:ea typeface="Nunito Sans"/>
                <a:cs typeface="Nunito Sans"/>
                <a:sym typeface="Nunito Sans"/>
              </a:rPr>
              <a:t> on a 750 goal</a:t>
            </a:r>
            <a:endParaRPr b="1" sz="2000">
              <a:latin typeface="Nunito Sans"/>
              <a:ea typeface="Nunito Sans"/>
              <a:cs typeface="Nunito Sans"/>
              <a:sym typeface="Nunito Sans"/>
            </a:endParaRPr>
          </a:p>
        </p:txBody>
      </p:sp>
      <p:pic>
        <p:nvPicPr>
          <p:cNvPr id="1259" name="Google Shape;1259;p136"/>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260" name="Google Shape;1260;p136"/>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261" name="Google Shape;1261;p136"/>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262" name="Google Shape;1262;p136"/>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263" name="Google Shape;1263;p136"/>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264" name="Google Shape;1264;p136"/>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265" name="Google Shape;1265;p136"/>
          <p:cNvSpPr txBox="1"/>
          <p:nvPr/>
        </p:nvSpPr>
        <p:spPr>
          <a:xfrm>
            <a:off x="551975" y="1748375"/>
            <a:ext cx="56115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This quarter’s performance compared:</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QoQ performance: </a:t>
            </a:r>
            <a:r>
              <a:rPr b="1" lang="en">
                <a:solidFill>
                  <a:srgbClr val="89C32E"/>
                </a:solidFill>
                <a:latin typeface="Nunito Sans"/>
                <a:ea typeface="Nunito Sans"/>
                <a:cs typeface="Nunito Sans"/>
                <a:sym typeface="Nunito Sans"/>
              </a:rPr>
              <a:t>+10%</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YoY performance: </a:t>
            </a:r>
            <a:r>
              <a:rPr b="1" lang="en">
                <a:solidFill>
                  <a:srgbClr val="89C32E"/>
                </a:solidFill>
                <a:latin typeface="Nunito Sans"/>
                <a:ea typeface="Nunito Sans"/>
                <a:cs typeface="Nunito Sans"/>
                <a:sym typeface="Nunito Sans"/>
              </a:rPr>
              <a:t>+20%</a:t>
            </a:r>
            <a:endParaRPr b="1">
              <a:solidFill>
                <a:srgbClr val="89C32E"/>
              </a:solidFill>
              <a:latin typeface="Nunito Sans"/>
              <a:ea typeface="Nunito Sans"/>
              <a:cs typeface="Nunito Sans"/>
              <a:sym typeface="Nunito Sans"/>
            </a:endParaRPr>
          </a:p>
        </p:txBody>
      </p:sp>
      <p:sp>
        <p:nvSpPr>
          <p:cNvPr id="1266" name="Google Shape;1266;p136"/>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267" name="Google Shape;1267;p136"/>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68" name="Google Shape;1268;p136"/>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269" name="Google Shape;1269;p136"/>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137"/>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275" name="Google Shape;1275;p137"/>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76" name="Google Shape;1276;p137"/>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M</a:t>
            </a:r>
            <a:r>
              <a:rPr b="1" lang="en" sz="2000">
                <a:solidFill>
                  <a:schemeClr val="dk1"/>
                </a:solidFill>
                <a:latin typeface="Nunito Sans"/>
                <a:ea typeface="Nunito Sans"/>
                <a:cs typeface="Nunito Sans"/>
                <a:sym typeface="Nunito Sans"/>
              </a:rPr>
              <a:t>QLs: </a:t>
            </a:r>
            <a:r>
              <a:rPr b="1" lang="en" sz="2000">
                <a:solidFill>
                  <a:schemeClr val="lt1"/>
                </a:solidFill>
                <a:highlight>
                  <a:schemeClr val="accent1"/>
                </a:highlight>
                <a:latin typeface="Nunito Sans"/>
                <a:ea typeface="Nunito Sans"/>
                <a:cs typeface="Nunito Sans"/>
                <a:sym typeface="Nunito Sans"/>
              </a:rPr>
              <a:t>2,650</a:t>
            </a:r>
            <a:r>
              <a:rPr b="1" lang="en" sz="2000">
                <a:solidFill>
                  <a:schemeClr val="dk1"/>
                </a:solidFill>
                <a:latin typeface="Nunito Sans"/>
                <a:ea typeface="Nunito Sans"/>
                <a:cs typeface="Nunito Sans"/>
                <a:sym typeface="Nunito Sans"/>
              </a:rPr>
              <a:t> on a 2,500 goal</a:t>
            </a:r>
            <a:endParaRPr b="1" sz="2000">
              <a:latin typeface="Nunito Sans"/>
              <a:ea typeface="Nunito Sans"/>
              <a:cs typeface="Nunito Sans"/>
              <a:sym typeface="Nunito Sans"/>
            </a:endParaRPr>
          </a:p>
        </p:txBody>
      </p:sp>
      <p:pic>
        <p:nvPicPr>
          <p:cNvPr id="1277" name="Google Shape;1277;p137"/>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278" name="Google Shape;1278;p137"/>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279" name="Google Shape;1279;p137"/>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280" name="Google Shape;1280;p137"/>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281" name="Google Shape;1281;p137"/>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282" name="Google Shape;1282;p137"/>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283" name="Google Shape;1283;p137"/>
          <p:cNvSpPr txBox="1"/>
          <p:nvPr/>
        </p:nvSpPr>
        <p:spPr>
          <a:xfrm>
            <a:off x="551975" y="1748375"/>
            <a:ext cx="561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Nunito Sans"/>
                <a:ea typeface="Nunito Sans"/>
                <a:cs typeface="Nunito Sans"/>
                <a:sym typeface="Nunito Sans"/>
              </a:rPr>
              <a:t>Top performing content assets that drove 1,700 MQLs:</a:t>
            </a:r>
            <a:endParaRPr>
              <a:solidFill>
                <a:schemeClr val="dk1"/>
              </a:solidFill>
              <a:latin typeface="Nunito Sans"/>
              <a:ea typeface="Nunito Sans"/>
              <a:cs typeface="Nunito Sans"/>
              <a:sym typeface="Nunito Sans"/>
            </a:endParaRPr>
          </a:p>
        </p:txBody>
      </p:sp>
      <p:sp>
        <p:nvSpPr>
          <p:cNvPr id="1284" name="Google Shape;1284;p137"/>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285" name="Google Shape;1285;p137"/>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86" name="Google Shape;1286;p137"/>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287" name="Google Shape;1287;p137"/>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graphicFrame>
        <p:nvGraphicFramePr>
          <p:cNvPr id="1288" name="Google Shape;1288;p137"/>
          <p:cNvGraphicFramePr/>
          <p:nvPr/>
        </p:nvGraphicFramePr>
        <p:xfrm>
          <a:off x="648700" y="2295750"/>
          <a:ext cx="3000000" cy="3000000"/>
        </p:xfrm>
        <a:graphic>
          <a:graphicData uri="http://schemas.openxmlformats.org/drawingml/2006/table">
            <a:tbl>
              <a:tblPr>
                <a:noFill/>
                <a:tableStyleId>{F031AF75-4D87-45B3-8CB4-FE51EE613B41}</a:tableStyleId>
              </a:tblPr>
              <a:tblGrid>
                <a:gridCol w="388975"/>
                <a:gridCol w="2716500"/>
                <a:gridCol w="737425"/>
                <a:gridCol w="734700"/>
                <a:gridCol w="742825"/>
              </a:tblGrid>
              <a:tr h="381000">
                <a:tc>
                  <a:txBody>
                    <a:bodyPr/>
                    <a:lstStyle/>
                    <a:p>
                      <a:pPr indent="0" lvl="0" marL="0" rtl="0" algn="l">
                        <a:spcBef>
                          <a:spcPts val="0"/>
                        </a:spcBef>
                        <a:spcAft>
                          <a:spcPts val="0"/>
                        </a:spcAft>
                        <a:buNone/>
                      </a:pPr>
                      <a:r>
                        <a:t/>
                      </a:r>
                      <a:endParaRPr sz="1200">
                        <a:latin typeface="Nunito Sans"/>
                        <a:ea typeface="Nunito Sans"/>
                        <a:cs typeface="Nunito Sans"/>
                        <a:sym typeface="Nunito Sans"/>
                      </a:endParaRPr>
                    </a:p>
                  </a:txBody>
                  <a:tcPr marT="91425" marB="91425" marR="91425" marL="91425">
                    <a:lnR cap="flat" cmpd="sng" w="9525">
                      <a:solidFill>
                        <a:schemeClr val="dk2"/>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Topic</a:t>
                      </a:r>
                      <a:endParaRPr b="1" sz="1000">
                        <a:latin typeface="Nunito Sans"/>
                        <a:ea typeface="Nunito Sans"/>
                        <a:cs typeface="Nunito Sans"/>
                        <a:sym typeface="Nunito Sa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MQLs</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SQLs</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Revenue</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1.</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write a Content Brief</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500</a:t>
                      </a:r>
                      <a:endParaRPr b="1" sz="1000">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150</a:t>
                      </a:r>
                      <a:endParaRPr b="1" sz="1000">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$1.4M</a:t>
                      </a:r>
                      <a:endParaRPr b="1" sz="1000">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2.</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Perform a Content Audit</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450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125</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$1.1M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3.</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Prepare for a Google Algo Update </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350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100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$0.9M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4.</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leverage AI-Generated Content</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250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75</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$0.7M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5.</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Performing a Competitive Analysis</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$0.4M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138"/>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294" name="Google Shape;1294;p138"/>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295" name="Google Shape;1295;p138"/>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MQLs: </a:t>
            </a:r>
            <a:r>
              <a:rPr b="1" lang="en" sz="2000">
                <a:solidFill>
                  <a:schemeClr val="lt1"/>
                </a:solidFill>
                <a:highlight>
                  <a:schemeClr val="accent1"/>
                </a:highlight>
                <a:latin typeface="Nunito Sans"/>
                <a:ea typeface="Nunito Sans"/>
                <a:cs typeface="Nunito Sans"/>
                <a:sym typeface="Nunito Sans"/>
              </a:rPr>
              <a:t>2,650</a:t>
            </a:r>
            <a:r>
              <a:rPr b="1" lang="en" sz="2000">
                <a:solidFill>
                  <a:schemeClr val="dk1"/>
                </a:solidFill>
                <a:latin typeface="Nunito Sans"/>
                <a:ea typeface="Nunito Sans"/>
                <a:cs typeface="Nunito Sans"/>
                <a:sym typeface="Nunito Sans"/>
              </a:rPr>
              <a:t> on a 2,500 goal</a:t>
            </a:r>
            <a:endParaRPr b="1" sz="2000">
              <a:latin typeface="Nunito Sans"/>
              <a:ea typeface="Nunito Sans"/>
              <a:cs typeface="Nunito Sans"/>
              <a:sym typeface="Nunito Sans"/>
            </a:endParaRPr>
          </a:p>
        </p:txBody>
      </p:sp>
      <p:pic>
        <p:nvPicPr>
          <p:cNvPr id="1296" name="Google Shape;1296;p138"/>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297" name="Google Shape;1297;p138"/>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298" name="Google Shape;1298;p138"/>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299" name="Google Shape;1299;p138"/>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300" name="Google Shape;1300;p138"/>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301" name="Google Shape;1301;p138"/>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302" name="Google Shape;1302;p138"/>
          <p:cNvSpPr txBox="1"/>
          <p:nvPr/>
        </p:nvSpPr>
        <p:spPr>
          <a:xfrm>
            <a:off x="551975" y="1748375"/>
            <a:ext cx="56115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This quarter’s performance compared:</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QoQ performance: </a:t>
            </a:r>
            <a:r>
              <a:rPr b="1" lang="en">
                <a:solidFill>
                  <a:srgbClr val="89C32E"/>
                </a:solidFill>
                <a:latin typeface="Nunito Sans"/>
                <a:ea typeface="Nunito Sans"/>
                <a:cs typeface="Nunito Sans"/>
                <a:sym typeface="Nunito Sans"/>
              </a:rPr>
              <a:t>+10%</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YoY performance: </a:t>
            </a:r>
            <a:r>
              <a:rPr b="1" lang="en">
                <a:solidFill>
                  <a:srgbClr val="89C32E"/>
                </a:solidFill>
                <a:latin typeface="Nunito Sans"/>
                <a:ea typeface="Nunito Sans"/>
                <a:cs typeface="Nunito Sans"/>
                <a:sym typeface="Nunito Sans"/>
              </a:rPr>
              <a:t>+20%</a:t>
            </a:r>
            <a:endParaRPr b="1">
              <a:solidFill>
                <a:srgbClr val="89C32E"/>
              </a:solidFill>
              <a:latin typeface="Nunito Sans"/>
              <a:ea typeface="Nunito Sans"/>
              <a:cs typeface="Nunito Sans"/>
              <a:sym typeface="Nunito Sans"/>
            </a:endParaRPr>
          </a:p>
        </p:txBody>
      </p:sp>
      <p:sp>
        <p:nvSpPr>
          <p:cNvPr id="1303" name="Google Shape;1303;p138"/>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304" name="Google Shape;1304;p138"/>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05" name="Google Shape;1305;p138"/>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306" name="Google Shape;1306;p138"/>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139"/>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312" name="Google Shape;1312;p139"/>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13" name="Google Shape;1313;p139"/>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Visitors: </a:t>
            </a:r>
            <a:r>
              <a:rPr b="1" lang="en" sz="2000">
                <a:solidFill>
                  <a:schemeClr val="lt1"/>
                </a:solidFill>
                <a:highlight>
                  <a:schemeClr val="accent1"/>
                </a:highlight>
                <a:latin typeface="Nunito Sans"/>
                <a:ea typeface="Nunito Sans"/>
                <a:cs typeface="Nunito Sans"/>
                <a:sym typeface="Nunito Sans"/>
              </a:rPr>
              <a:t>280K</a:t>
            </a:r>
            <a:r>
              <a:rPr b="1" lang="en" sz="2000">
                <a:solidFill>
                  <a:schemeClr val="dk1"/>
                </a:solidFill>
                <a:latin typeface="Nunito Sans"/>
                <a:ea typeface="Nunito Sans"/>
                <a:cs typeface="Nunito Sans"/>
                <a:sym typeface="Nunito Sans"/>
              </a:rPr>
              <a:t> on a 250K goal</a:t>
            </a:r>
            <a:endParaRPr b="1" sz="2000">
              <a:solidFill>
                <a:schemeClr val="dk1"/>
              </a:solidFill>
              <a:latin typeface="Nunito Sans"/>
              <a:ea typeface="Nunito Sans"/>
              <a:cs typeface="Nunito Sans"/>
              <a:sym typeface="Nunito Sans"/>
            </a:endParaRPr>
          </a:p>
        </p:txBody>
      </p:sp>
      <p:pic>
        <p:nvPicPr>
          <p:cNvPr id="1314" name="Google Shape;1314;p139"/>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315" name="Google Shape;1315;p139"/>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316" name="Google Shape;1316;p139"/>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317" name="Google Shape;1317;p139"/>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318" name="Google Shape;1318;p139"/>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319" name="Google Shape;1319;p139"/>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320" name="Google Shape;1320;p139"/>
          <p:cNvSpPr txBox="1"/>
          <p:nvPr/>
        </p:nvSpPr>
        <p:spPr>
          <a:xfrm>
            <a:off x="551975" y="1748375"/>
            <a:ext cx="561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Nunito Sans"/>
                <a:ea typeface="Nunito Sans"/>
                <a:cs typeface="Nunito Sans"/>
                <a:sym typeface="Nunito Sans"/>
              </a:rPr>
              <a:t>Top performing content assets that drove 190K visitors:</a:t>
            </a:r>
            <a:endParaRPr>
              <a:solidFill>
                <a:schemeClr val="dk1"/>
              </a:solidFill>
              <a:latin typeface="Nunito Sans"/>
              <a:ea typeface="Nunito Sans"/>
              <a:cs typeface="Nunito Sans"/>
              <a:sym typeface="Nunito Sans"/>
            </a:endParaRPr>
          </a:p>
        </p:txBody>
      </p:sp>
      <p:sp>
        <p:nvSpPr>
          <p:cNvPr id="1321" name="Google Shape;1321;p139"/>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322" name="Google Shape;1322;p139"/>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23" name="Google Shape;1323;p139"/>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324" name="Google Shape;1324;p139"/>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graphicFrame>
        <p:nvGraphicFramePr>
          <p:cNvPr id="1325" name="Google Shape;1325;p139"/>
          <p:cNvGraphicFramePr/>
          <p:nvPr/>
        </p:nvGraphicFramePr>
        <p:xfrm>
          <a:off x="571738" y="2295750"/>
          <a:ext cx="3000000" cy="3000000"/>
        </p:xfrm>
        <a:graphic>
          <a:graphicData uri="http://schemas.openxmlformats.org/drawingml/2006/table">
            <a:tbl>
              <a:tblPr>
                <a:noFill/>
                <a:tableStyleId>{F031AF75-4D87-45B3-8CB4-FE51EE613B41}</a:tableStyleId>
              </a:tblPr>
              <a:tblGrid>
                <a:gridCol w="382850"/>
                <a:gridCol w="2466775"/>
                <a:gridCol w="679500"/>
                <a:gridCol w="662250"/>
                <a:gridCol w="676525"/>
                <a:gridCol w="746425"/>
              </a:tblGrid>
              <a:tr h="381000">
                <a:tc>
                  <a:txBody>
                    <a:bodyPr/>
                    <a:lstStyle/>
                    <a:p>
                      <a:pPr indent="0" lvl="0" marL="0" rtl="0" algn="l">
                        <a:spcBef>
                          <a:spcPts val="0"/>
                        </a:spcBef>
                        <a:spcAft>
                          <a:spcPts val="0"/>
                        </a:spcAft>
                        <a:buNone/>
                      </a:pPr>
                      <a:r>
                        <a:t/>
                      </a:r>
                      <a:endParaRPr sz="1200">
                        <a:latin typeface="Nunito Sans"/>
                        <a:ea typeface="Nunito Sans"/>
                        <a:cs typeface="Nunito Sans"/>
                        <a:sym typeface="Nunito Sans"/>
                      </a:endParaRPr>
                    </a:p>
                  </a:txBody>
                  <a:tcPr marT="91425" marB="91425" marR="91425" marL="91425">
                    <a:lnR cap="flat" cmpd="sng" w="9525">
                      <a:solidFill>
                        <a:schemeClr val="dk2"/>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Topic</a:t>
                      </a:r>
                      <a:endParaRPr b="1" sz="1000">
                        <a:latin typeface="Nunito Sans"/>
                        <a:ea typeface="Nunito Sans"/>
                        <a:cs typeface="Nunito Sans"/>
                        <a:sym typeface="Nunito Sans"/>
                      </a:endParaRPr>
                    </a:p>
                  </a:txBody>
                  <a:tcPr marT="91425" marB="91425" marR="91425" marL="91425">
                    <a:lnL cap="flat" cmpd="sng" w="9525">
                      <a:solidFill>
                        <a:schemeClr val="dk2"/>
                      </a:solidFill>
                      <a:prstDash val="solid"/>
                      <a:round/>
                      <a:headEnd len="sm" w="sm" type="none"/>
                      <a:tailEnd len="sm" w="sm" type="none"/>
                    </a:lnL>
                    <a:lnR cap="flat" cmpd="sng" w="9525">
                      <a:solidFill>
                        <a:srgbClr val="9E9E9E"/>
                      </a:solidFill>
                      <a:prstDash val="solid"/>
                      <a:round/>
                      <a:headEnd len="sm" w="sm" type="none"/>
                      <a:tailEnd len="sm" w="sm" type="none"/>
                    </a:lnR>
                    <a:solidFill>
                      <a:schemeClr val="dk2"/>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Visitors</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5893EB"/>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MQLs</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accent2"/>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SQLs</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en" sz="1000">
                          <a:solidFill>
                            <a:schemeClr val="lt1"/>
                          </a:solidFill>
                          <a:latin typeface="Nunito Sans"/>
                          <a:ea typeface="Nunito Sans"/>
                          <a:cs typeface="Nunito Sans"/>
                          <a:sym typeface="Nunito Sans"/>
                        </a:rPr>
                        <a:t>Revenue</a:t>
                      </a:r>
                      <a:endParaRPr b="1" sz="1000">
                        <a:solidFill>
                          <a:schemeClr val="lt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1.</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write a Content Brief</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60K</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500</a:t>
                      </a:r>
                      <a:endParaRPr b="1" sz="1000">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150</a:t>
                      </a:r>
                      <a:endParaRPr b="1" sz="1000">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latin typeface="Nunito Sans"/>
                          <a:ea typeface="Nunito Sans"/>
                          <a:cs typeface="Nunito Sans"/>
                          <a:sym typeface="Nunito Sans"/>
                        </a:rPr>
                        <a:t>$1.4M</a:t>
                      </a:r>
                      <a:endParaRPr b="1" sz="1000">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2.</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Perform a Content Audit</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50K</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450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125</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$1.1M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3.</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Prepare for a Google Algo Update </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30K</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350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100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$0.9M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4.</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leverage AI-Generated Content</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20K</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250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75</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$0.7M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latin typeface="Nunito Sans"/>
                          <a:ea typeface="Nunito Sans"/>
                          <a:cs typeface="Nunito Sans"/>
                          <a:sym typeface="Nunito Sans"/>
                        </a:rPr>
                        <a:t>5.</a:t>
                      </a:r>
                      <a:endParaRPr sz="10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000">
                          <a:latin typeface="Nunito Sans"/>
                          <a:ea typeface="Nunito Sans"/>
                          <a:cs typeface="Nunito Sans"/>
                          <a:sym typeface="Nunito Sans"/>
                        </a:rPr>
                        <a:t>How to Performing a Competitive Analysis</a:t>
                      </a:r>
                      <a:endParaRPr sz="1000">
                        <a:latin typeface="Nunito Sans"/>
                        <a:ea typeface="Nunito Sans"/>
                        <a:cs typeface="Nunito Sans"/>
                        <a:sym typeface="Nunito Sa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10K</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150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50</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$0.4M</a:t>
                      </a:r>
                      <a:endParaRPr b="1" sz="1000">
                        <a:solidFill>
                          <a:schemeClr val="dk1"/>
                        </a:solidFill>
                        <a:latin typeface="Nunito Sans"/>
                        <a:ea typeface="Nunito Sans"/>
                        <a:cs typeface="Nunito Sans"/>
                        <a:sym typeface="Nunito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140"/>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331" name="Google Shape;1331;p140"/>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32" name="Google Shape;1332;p140"/>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Visitors: </a:t>
            </a:r>
            <a:r>
              <a:rPr b="1" lang="en" sz="2000">
                <a:solidFill>
                  <a:schemeClr val="lt1"/>
                </a:solidFill>
                <a:highlight>
                  <a:schemeClr val="accent1"/>
                </a:highlight>
                <a:latin typeface="Nunito Sans"/>
                <a:ea typeface="Nunito Sans"/>
                <a:cs typeface="Nunito Sans"/>
                <a:sym typeface="Nunito Sans"/>
              </a:rPr>
              <a:t>280K</a:t>
            </a:r>
            <a:r>
              <a:rPr b="1" lang="en" sz="2000">
                <a:solidFill>
                  <a:schemeClr val="dk1"/>
                </a:solidFill>
                <a:latin typeface="Nunito Sans"/>
                <a:ea typeface="Nunito Sans"/>
                <a:cs typeface="Nunito Sans"/>
                <a:sym typeface="Nunito Sans"/>
              </a:rPr>
              <a:t> on a 250K goal</a:t>
            </a:r>
            <a:endParaRPr b="1" sz="2000">
              <a:solidFill>
                <a:schemeClr val="dk1"/>
              </a:solidFill>
              <a:latin typeface="Nunito Sans"/>
              <a:ea typeface="Nunito Sans"/>
              <a:cs typeface="Nunito Sans"/>
              <a:sym typeface="Nunito Sans"/>
            </a:endParaRPr>
          </a:p>
        </p:txBody>
      </p:sp>
      <p:pic>
        <p:nvPicPr>
          <p:cNvPr id="1333" name="Google Shape;1333;p140"/>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334" name="Google Shape;1334;p140"/>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335" name="Google Shape;1335;p140"/>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336" name="Google Shape;1336;p140"/>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337" name="Google Shape;1337;p140"/>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338" name="Google Shape;1338;p140"/>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339" name="Google Shape;1339;p140"/>
          <p:cNvSpPr txBox="1"/>
          <p:nvPr/>
        </p:nvSpPr>
        <p:spPr>
          <a:xfrm>
            <a:off x="551975" y="1748375"/>
            <a:ext cx="56115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This quarter’s performance compared:</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QoQ performance: </a:t>
            </a:r>
            <a:r>
              <a:rPr b="1" lang="en">
                <a:solidFill>
                  <a:srgbClr val="89C32E"/>
                </a:solidFill>
                <a:latin typeface="Nunito Sans"/>
                <a:ea typeface="Nunito Sans"/>
                <a:cs typeface="Nunito Sans"/>
                <a:sym typeface="Nunito Sans"/>
              </a:rPr>
              <a:t>+10%</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YoY performance: </a:t>
            </a:r>
            <a:r>
              <a:rPr b="1" lang="en">
                <a:solidFill>
                  <a:srgbClr val="89C32E"/>
                </a:solidFill>
                <a:latin typeface="Nunito Sans"/>
                <a:ea typeface="Nunito Sans"/>
                <a:cs typeface="Nunito Sans"/>
                <a:sym typeface="Nunito Sans"/>
              </a:rPr>
              <a:t>+20%</a:t>
            </a:r>
            <a:endParaRPr b="1">
              <a:solidFill>
                <a:srgbClr val="89C32E"/>
              </a:solidFill>
              <a:latin typeface="Nunito Sans"/>
              <a:ea typeface="Nunito Sans"/>
              <a:cs typeface="Nunito Sans"/>
              <a:sym typeface="Nunito Sans"/>
            </a:endParaRPr>
          </a:p>
        </p:txBody>
      </p:sp>
      <p:sp>
        <p:nvSpPr>
          <p:cNvPr id="1340" name="Google Shape;1340;p140"/>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341" name="Google Shape;1341;p140"/>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42" name="Google Shape;1342;p140"/>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343" name="Google Shape;1343;p140"/>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141"/>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349" name="Google Shape;1349;p141"/>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50" name="Google Shape;1350;p141"/>
          <p:cNvSpPr txBox="1"/>
          <p:nvPr>
            <p:ph type="title"/>
          </p:nvPr>
        </p:nvSpPr>
        <p:spPr>
          <a:xfrm>
            <a:off x="551950" y="969825"/>
            <a:ext cx="501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Overall SEO performance has improved</a:t>
            </a:r>
            <a:endParaRPr b="1" sz="2000">
              <a:solidFill>
                <a:schemeClr val="dk1"/>
              </a:solidFill>
              <a:latin typeface="Nunito Sans"/>
              <a:ea typeface="Nunito Sans"/>
              <a:cs typeface="Nunito Sans"/>
              <a:sym typeface="Nunito Sans"/>
            </a:endParaRPr>
          </a:p>
        </p:txBody>
      </p:sp>
      <p:pic>
        <p:nvPicPr>
          <p:cNvPr id="1351" name="Google Shape;1351;p141"/>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352" name="Google Shape;1352;p141"/>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353" name="Google Shape;1353;p141"/>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354" name="Google Shape;1354;p141"/>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355" name="Google Shape;1355;p141"/>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356" name="Google Shape;1356;p141"/>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357" name="Google Shape;1357;p141"/>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358" name="Google Shape;1358;p141"/>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pic>
        <p:nvPicPr>
          <p:cNvPr id="1359" name="Google Shape;1359;p141"/>
          <p:cNvPicPr preferRelativeResize="0"/>
          <p:nvPr/>
        </p:nvPicPr>
        <p:blipFill>
          <a:blip r:embed="rId4">
            <a:alphaModFix/>
          </a:blip>
          <a:stretch>
            <a:fillRect/>
          </a:stretch>
        </p:blipFill>
        <p:spPr>
          <a:xfrm>
            <a:off x="406430" y="2295750"/>
            <a:ext cx="6078449" cy="169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15"/>
          <p:cNvSpPr/>
          <p:nvPr/>
        </p:nvSpPr>
        <p:spPr>
          <a:xfrm>
            <a:off x="-7068" y="0"/>
            <a:ext cx="3051000" cy="5143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969" name="Google Shape;969;p115"/>
          <p:cNvPicPr preferRelativeResize="0"/>
          <p:nvPr/>
        </p:nvPicPr>
        <p:blipFill rotWithShape="1">
          <a:blip r:embed="rId3">
            <a:alphaModFix/>
          </a:blip>
          <a:srcRect b="23751" l="0" r="59953" t="0"/>
          <a:stretch/>
        </p:blipFill>
        <p:spPr>
          <a:xfrm>
            <a:off x="0" y="3242006"/>
            <a:ext cx="3050870" cy="1937587"/>
          </a:xfrm>
          <a:prstGeom prst="rect">
            <a:avLst/>
          </a:prstGeom>
          <a:noFill/>
          <a:ln>
            <a:noFill/>
          </a:ln>
        </p:spPr>
      </p:pic>
      <p:sp>
        <p:nvSpPr>
          <p:cNvPr id="970" name="Google Shape;970;p115"/>
          <p:cNvSpPr txBox="1"/>
          <p:nvPr>
            <p:ph idx="1" type="body"/>
          </p:nvPr>
        </p:nvSpPr>
        <p:spPr>
          <a:xfrm>
            <a:off x="3626000" y="1494075"/>
            <a:ext cx="3811500" cy="2968500"/>
          </a:xfrm>
          <a:prstGeom prst="rect">
            <a:avLst/>
          </a:prstGeom>
          <a:noFill/>
          <a:ln>
            <a:noFill/>
          </a:ln>
        </p:spPr>
        <p:txBody>
          <a:bodyPr anchorCtr="0" anchor="ctr" bIns="68575" lIns="68575" spcFirstLastPara="1" rIns="68575" wrap="square" tIns="68575">
            <a:noAutofit/>
          </a:bodyPr>
          <a:lstStyle/>
          <a:p>
            <a:pPr indent="-304800" lvl="0" marL="457200" rtl="0" algn="l">
              <a:lnSpc>
                <a:spcPct val="200000"/>
              </a:lnSpc>
              <a:spcBef>
                <a:spcPts val="0"/>
              </a:spcBef>
              <a:spcAft>
                <a:spcPts val="0"/>
              </a:spcAft>
              <a:buClr>
                <a:schemeClr val="dk1"/>
              </a:buClr>
              <a:buSzPts val="1200"/>
              <a:buFont typeface="Nunito Sans"/>
              <a:buChar char="●"/>
            </a:pPr>
            <a:r>
              <a:rPr lang="en" sz="1600">
                <a:solidFill>
                  <a:schemeClr val="dk1"/>
                </a:solidFill>
                <a:latin typeface="Nunito Sans"/>
                <a:ea typeface="Nunito Sans"/>
                <a:cs typeface="Nunito Sans"/>
                <a:sym typeface="Nunito Sans"/>
              </a:rPr>
              <a:t>Executive summary</a:t>
            </a:r>
            <a:endParaRPr i="1" sz="1600">
              <a:solidFill>
                <a:schemeClr val="dk1"/>
              </a:solidFill>
              <a:latin typeface="Nunito Sans"/>
              <a:ea typeface="Nunito Sans"/>
              <a:cs typeface="Nunito Sans"/>
              <a:sym typeface="Nunito Sans"/>
            </a:endParaRPr>
          </a:p>
          <a:p>
            <a:pPr indent="-304800" lvl="0" marL="457200" rtl="0" algn="l">
              <a:lnSpc>
                <a:spcPct val="200000"/>
              </a:lnSpc>
              <a:spcBef>
                <a:spcPts val="0"/>
              </a:spcBef>
              <a:spcAft>
                <a:spcPts val="0"/>
              </a:spcAft>
              <a:buClr>
                <a:schemeClr val="dk1"/>
              </a:buClr>
              <a:buSzPts val="1200"/>
              <a:buFont typeface="Nunito Sans"/>
              <a:buChar char="●"/>
            </a:pPr>
            <a:r>
              <a:rPr lang="en" sz="1600">
                <a:solidFill>
                  <a:schemeClr val="dk1"/>
                </a:solidFill>
                <a:latin typeface="Nunito Sans"/>
                <a:ea typeface="Nunito Sans"/>
                <a:cs typeface="Nunito Sans"/>
                <a:sym typeface="Nunito Sans"/>
              </a:rPr>
              <a:t>SEO Performance detail</a:t>
            </a:r>
            <a:endParaRPr sz="1600">
              <a:solidFill>
                <a:schemeClr val="dk1"/>
              </a:solidFill>
              <a:latin typeface="Nunito Sans"/>
              <a:ea typeface="Nunito Sans"/>
              <a:cs typeface="Nunito Sans"/>
              <a:sym typeface="Nunito Sans"/>
            </a:endParaRPr>
          </a:p>
          <a:p>
            <a:pPr indent="-304800" lvl="0" marL="457200" rtl="0" algn="l">
              <a:lnSpc>
                <a:spcPct val="200000"/>
              </a:lnSpc>
              <a:spcBef>
                <a:spcPts val="0"/>
              </a:spcBef>
              <a:spcAft>
                <a:spcPts val="0"/>
              </a:spcAft>
              <a:buClr>
                <a:schemeClr val="dk1"/>
              </a:buClr>
              <a:buSzPts val="1200"/>
              <a:buFont typeface="Nunito Sans"/>
              <a:buChar char="●"/>
            </a:pPr>
            <a:r>
              <a:rPr lang="en" sz="1600">
                <a:solidFill>
                  <a:schemeClr val="dk1"/>
                </a:solidFill>
                <a:latin typeface="Nunito Sans"/>
                <a:ea typeface="Nunito Sans"/>
                <a:cs typeface="Nunito Sans"/>
                <a:sym typeface="Nunito Sans"/>
              </a:rPr>
              <a:t>Takeaways</a:t>
            </a:r>
            <a:endParaRPr sz="1600">
              <a:solidFill>
                <a:schemeClr val="dk1"/>
              </a:solidFill>
              <a:latin typeface="Nunito Sans"/>
              <a:ea typeface="Nunito Sans"/>
              <a:cs typeface="Nunito Sans"/>
              <a:sym typeface="Nunito Sans"/>
            </a:endParaRPr>
          </a:p>
          <a:p>
            <a:pPr indent="-304800" lvl="0" marL="457200" rtl="0" algn="l">
              <a:lnSpc>
                <a:spcPct val="200000"/>
              </a:lnSpc>
              <a:spcBef>
                <a:spcPts val="0"/>
              </a:spcBef>
              <a:spcAft>
                <a:spcPts val="0"/>
              </a:spcAft>
              <a:buClr>
                <a:schemeClr val="dk1"/>
              </a:buClr>
              <a:buSzPts val="1200"/>
              <a:buFont typeface="Nunito Sans"/>
              <a:buChar char="●"/>
            </a:pPr>
            <a:r>
              <a:rPr lang="en" sz="1600">
                <a:solidFill>
                  <a:schemeClr val="dk1"/>
                </a:solidFill>
                <a:latin typeface="Nunito Sans"/>
                <a:ea typeface="Nunito Sans"/>
                <a:cs typeface="Nunito Sans"/>
                <a:sym typeface="Nunito Sans"/>
              </a:rPr>
              <a:t>Questions</a:t>
            </a:r>
            <a:endParaRPr sz="1000">
              <a:latin typeface="Nunito Sans"/>
              <a:ea typeface="Nunito Sans"/>
              <a:cs typeface="Nunito Sans"/>
              <a:sym typeface="Nunito Sans"/>
            </a:endParaRPr>
          </a:p>
        </p:txBody>
      </p:sp>
      <p:sp>
        <p:nvSpPr>
          <p:cNvPr id="971" name="Google Shape;971;p115"/>
          <p:cNvSpPr txBox="1"/>
          <p:nvPr/>
        </p:nvSpPr>
        <p:spPr>
          <a:xfrm>
            <a:off x="396774" y="1074850"/>
            <a:ext cx="1939800" cy="581700"/>
          </a:xfrm>
          <a:prstGeom prst="rect">
            <a:avLst/>
          </a:prstGeom>
          <a:noFill/>
          <a:ln>
            <a:noFill/>
          </a:ln>
        </p:spPr>
        <p:txBody>
          <a:bodyPr anchorCtr="0" anchor="t" bIns="68575" lIns="68575" spcFirstLastPara="1" rIns="68575" wrap="square" tIns="68575">
            <a:spAutoFit/>
          </a:bodyPr>
          <a:lstStyle/>
          <a:p>
            <a:pPr indent="0" lvl="0" marL="0" rtl="0" algn="l">
              <a:lnSpc>
                <a:spcPct val="90000"/>
              </a:lnSpc>
              <a:spcBef>
                <a:spcPts val="0"/>
              </a:spcBef>
              <a:spcAft>
                <a:spcPts val="0"/>
              </a:spcAft>
              <a:buNone/>
            </a:pPr>
            <a:r>
              <a:rPr lang="en" sz="3200">
                <a:solidFill>
                  <a:schemeClr val="dk1"/>
                </a:solidFill>
                <a:latin typeface="Nunito Sans SemiBold"/>
                <a:ea typeface="Nunito Sans SemiBold"/>
                <a:cs typeface="Nunito Sans SemiBold"/>
                <a:sym typeface="Nunito Sans SemiBold"/>
              </a:rPr>
              <a:t>Agenda</a:t>
            </a:r>
            <a:endParaRPr sz="3200">
              <a:solidFill>
                <a:schemeClr val="dk1"/>
              </a:solidFill>
              <a:latin typeface="Nunito Sans SemiBold"/>
              <a:ea typeface="Nunito Sans SemiBold"/>
              <a:cs typeface="Nunito Sans SemiBold"/>
              <a:sym typeface="Nunito Sans SemiBold"/>
            </a:endParaRPr>
          </a:p>
        </p:txBody>
      </p:sp>
      <p:pic>
        <p:nvPicPr>
          <p:cNvPr id="972" name="Google Shape;972;p115"/>
          <p:cNvPicPr preferRelativeResize="0"/>
          <p:nvPr/>
        </p:nvPicPr>
        <p:blipFill>
          <a:blip r:embed="rId4">
            <a:alphaModFix/>
          </a:blip>
          <a:stretch>
            <a:fillRect/>
          </a:stretch>
        </p:blipFill>
        <p:spPr>
          <a:xfrm>
            <a:off x="425276" y="1982163"/>
            <a:ext cx="369414" cy="369414"/>
          </a:xfrm>
          <a:prstGeom prst="rect">
            <a:avLst/>
          </a:prstGeom>
          <a:noFill/>
          <a:ln>
            <a:noFill/>
          </a:ln>
        </p:spPr>
      </p:pic>
      <p:sp>
        <p:nvSpPr>
          <p:cNvPr id="973" name="Google Shape;973;p115"/>
          <p:cNvSpPr txBox="1"/>
          <p:nvPr/>
        </p:nvSpPr>
        <p:spPr>
          <a:xfrm>
            <a:off x="881306" y="1974138"/>
            <a:ext cx="17937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latin typeface="Nunito Sans"/>
                <a:ea typeface="Nunito Sans"/>
                <a:cs typeface="Nunito Sans"/>
                <a:sym typeface="Nunito Sans"/>
              </a:rPr>
              <a:t>Presentation duration</a:t>
            </a:r>
            <a:endParaRPr b="1" sz="1200">
              <a:latin typeface="Nunito Sans"/>
              <a:ea typeface="Nunito Sans"/>
              <a:cs typeface="Nunito Sans"/>
              <a:sym typeface="Nunito Sans"/>
            </a:endParaRPr>
          </a:p>
        </p:txBody>
      </p:sp>
      <p:sp>
        <p:nvSpPr>
          <p:cNvPr id="974" name="Google Shape;974;p115"/>
          <p:cNvSpPr txBox="1"/>
          <p:nvPr/>
        </p:nvSpPr>
        <p:spPr>
          <a:xfrm>
            <a:off x="881306" y="2217756"/>
            <a:ext cx="17010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latin typeface="Nunito Sans"/>
                <a:ea typeface="Nunito Sans"/>
                <a:cs typeface="Nunito Sans"/>
                <a:sym typeface="Nunito Sans"/>
              </a:rPr>
              <a:t>60 minutes</a:t>
            </a:r>
            <a:endParaRPr sz="1100">
              <a:latin typeface="Nunito Sans"/>
              <a:ea typeface="Nunito Sans"/>
              <a:cs typeface="Nunito Sans"/>
              <a:sym typeface="Nuni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142"/>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365" name="Google Shape;1365;p142"/>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66" name="Google Shape;1366;p142"/>
          <p:cNvSpPr txBox="1"/>
          <p:nvPr>
            <p:ph type="title"/>
          </p:nvPr>
        </p:nvSpPr>
        <p:spPr>
          <a:xfrm>
            <a:off x="551950" y="969825"/>
            <a:ext cx="56184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Non-branded organic traffic increased by 10%</a:t>
            </a:r>
            <a:endParaRPr b="1" sz="2000">
              <a:solidFill>
                <a:schemeClr val="dk1"/>
              </a:solidFill>
              <a:latin typeface="Nunito Sans"/>
              <a:ea typeface="Nunito Sans"/>
              <a:cs typeface="Nunito Sans"/>
              <a:sym typeface="Nunito Sans"/>
            </a:endParaRPr>
          </a:p>
        </p:txBody>
      </p:sp>
      <p:pic>
        <p:nvPicPr>
          <p:cNvPr id="1367" name="Google Shape;1367;p142"/>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368" name="Google Shape;1368;p142"/>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369" name="Google Shape;1369;p142"/>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370" name="Google Shape;1370;p142"/>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371" name="Google Shape;1371;p142"/>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372" name="Google Shape;1372;p142"/>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373" name="Google Shape;1373;p142"/>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374" name="Google Shape;1374;p142"/>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pic>
        <p:nvPicPr>
          <p:cNvPr id="1375" name="Google Shape;1375;p142"/>
          <p:cNvPicPr preferRelativeResize="0"/>
          <p:nvPr/>
        </p:nvPicPr>
        <p:blipFill>
          <a:blip r:embed="rId4">
            <a:alphaModFix/>
          </a:blip>
          <a:stretch>
            <a:fillRect/>
          </a:stretch>
        </p:blipFill>
        <p:spPr>
          <a:xfrm>
            <a:off x="607200" y="1594525"/>
            <a:ext cx="5246625" cy="32441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43"/>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381" name="Google Shape;1381;p143"/>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82" name="Google Shape;1382;p143"/>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Dimensions to report organic results</a:t>
            </a:r>
            <a:endParaRPr b="1" sz="2000">
              <a:solidFill>
                <a:schemeClr val="dk1"/>
              </a:solidFill>
              <a:latin typeface="Nunito Sans"/>
              <a:ea typeface="Nunito Sans"/>
              <a:cs typeface="Nunito Sans"/>
              <a:sym typeface="Nunito Sans"/>
            </a:endParaRPr>
          </a:p>
        </p:txBody>
      </p:sp>
      <p:pic>
        <p:nvPicPr>
          <p:cNvPr id="1383" name="Google Shape;1383;p143"/>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384" name="Google Shape;1384;p143"/>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385" name="Google Shape;1385;p143"/>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386" name="Google Shape;1386;p143"/>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387" name="Google Shape;1387;p143"/>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388" name="Google Shape;1388;p143"/>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389" name="Google Shape;1389;p143"/>
          <p:cNvSpPr txBox="1"/>
          <p:nvPr/>
        </p:nvSpPr>
        <p:spPr>
          <a:xfrm>
            <a:off x="551975" y="1748375"/>
            <a:ext cx="5611500" cy="2134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solidFill>
                  <a:schemeClr val="dk1"/>
                </a:solidFill>
                <a:latin typeface="Nunito Sans"/>
                <a:ea typeface="Nunito Sans"/>
                <a:cs typeface="Nunito Sans"/>
                <a:sym typeface="Nunito Sans"/>
              </a:rPr>
              <a:t>The primary dimensions you report on organic search are:</a:t>
            </a:r>
            <a:br>
              <a:rPr lang="en">
                <a:solidFill>
                  <a:schemeClr val="dk1"/>
                </a:solidFill>
                <a:latin typeface="Nunito Sans"/>
                <a:ea typeface="Nunito Sans"/>
                <a:cs typeface="Nunito Sans"/>
                <a:sym typeface="Nunito Sans"/>
              </a:rPr>
            </a:br>
            <a:br>
              <a:rPr lang="en">
                <a:solidFill>
                  <a:schemeClr val="dk1"/>
                </a:solidFill>
                <a:latin typeface="Nunito Sans"/>
                <a:ea typeface="Nunito Sans"/>
                <a:cs typeface="Nunito Sans"/>
                <a:sym typeface="Nunito Sans"/>
              </a:rPr>
            </a:br>
            <a:r>
              <a:rPr lang="en">
                <a:solidFill>
                  <a:schemeClr val="dk1"/>
                </a:solidFill>
                <a:latin typeface="Nunito Sans"/>
                <a:ea typeface="Nunito Sans"/>
                <a:cs typeface="Nunito Sans"/>
                <a:sym typeface="Nunito Sans"/>
              </a:rPr>
              <a:t>1. Keyword groups (Content themes)</a:t>
            </a:r>
            <a:endParaRPr>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
                <a:solidFill>
                  <a:schemeClr val="dk1"/>
                </a:solidFill>
                <a:latin typeface="Nunito Sans"/>
                <a:ea typeface="Nunito Sans"/>
                <a:cs typeface="Nunito Sans"/>
                <a:sym typeface="Nunito Sans"/>
              </a:rPr>
              <a:t>2. Territories</a:t>
            </a:r>
            <a:endParaRPr>
              <a:solidFill>
                <a:schemeClr val="dk1"/>
              </a:solidFill>
              <a:latin typeface="Nunito Sans"/>
              <a:ea typeface="Nunito Sans"/>
              <a:cs typeface="Nunito Sans"/>
              <a:sym typeface="Nunito Sans"/>
            </a:endParaRPr>
          </a:p>
          <a:p>
            <a:pPr indent="0" lvl="0" marL="0" rtl="0" algn="l">
              <a:lnSpc>
                <a:spcPct val="115000"/>
              </a:lnSpc>
              <a:spcBef>
                <a:spcPts val="0"/>
              </a:spcBef>
              <a:spcAft>
                <a:spcPts val="0"/>
              </a:spcAft>
              <a:buNone/>
            </a:pPr>
            <a:r>
              <a:rPr lang="en">
                <a:solidFill>
                  <a:schemeClr val="dk1"/>
                </a:solidFill>
                <a:latin typeface="Nunito Sans"/>
                <a:ea typeface="Nunito Sans"/>
                <a:cs typeface="Nunito Sans"/>
                <a:sym typeface="Nunito Sans"/>
              </a:rPr>
              <a:t>3. Funnel stages</a:t>
            </a:r>
            <a:br>
              <a:rPr lang="en">
                <a:solidFill>
                  <a:schemeClr val="dk1"/>
                </a:solidFill>
                <a:latin typeface="Nunito Sans"/>
                <a:ea typeface="Nunito Sans"/>
                <a:cs typeface="Nunito Sans"/>
                <a:sym typeface="Nunito Sans"/>
              </a:rPr>
            </a:br>
            <a:br>
              <a:rPr lang="en">
                <a:solidFill>
                  <a:schemeClr val="dk1"/>
                </a:solidFill>
                <a:latin typeface="Nunito Sans"/>
                <a:ea typeface="Nunito Sans"/>
                <a:cs typeface="Nunito Sans"/>
                <a:sym typeface="Nunito Sans"/>
              </a:rPr>
            </a:br>
            <a:r>
              <a:rPr lang="en">
                <a:solidFill>
                  <a:schemeClr val="dk1"/>
                </a:solidFill>
                <a:latin typeface="Nunito Sans"/>
                <a:ea typeface="Nunito Sans"/>
                <a:cs typeface="Nunito Sans"/>
                <a:sym typeface="Nunito Sans"/>
              </a:rPr>
              <a:t>You can go all out with this</a:t>
            </a:r>
            <a:r>
              <a:rPr lang="en">
                <a:solidFill>
                  <a:schemeClr val="dk1"/>
                </a:solidFill>
                <a:latin typeface="Nunito Sans"/>
                <a:ea typeface="Nunito Sans"/>
                <a:cs typeface="Nunito Sans"/>
                <a:sym typeface="Nunito Sans"/>
              </a:rPr>
              <a:t>, just make sure whatever you report on makes sense for the C-suite to learn.</a:t>
            </a:r>
            <a:endParaRPr>
              <a:latin typeface="Nunito Sans"/>
              <a:ea typeface="Nunito Sans"/>
              <a:cs typeface="Nunito Sans"/>
              <a:sym typeface="Nunito Sans"/>
            </a:endParaRPr>
          </a:p>
        </p:txBody>
      </p:sp>
      <p:sp>
        <p:nvSpPr>
          <p:cNvPr id="1390" name="Google Shape;1390;p143"/>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391" name="Google Shape;1391;p143"/>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92" name="Google Shape;1392;p143"/>
          <p:cNvSpPr/>
          <p:nvPr/>
        </p:nvSpPr>
        <p:spPr>
          <a:xfrm>
            <a:off x="5904275" y="3729450"/>
            <a:ext cx="2993400" cy="1157700"/>
          </a:xfrm>
          <a:prstGeom prst="rect">
            <a:avLst/>
          </a:prstGeom>
          <a:solidFill>
            <a:srgbClr val="E23A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Nunito Sans"/>
                <a:ea typeface="Nunito Sans"/>
                <a:cs typeface="Nunito Sans"/>
                <a:sym typeface="Nunito Sans"/>
              </a:rPr>
              <a:t>Explainer slide, not meant </a:t>
            </a:r>
            <a:endParaRPr b="1" sz="1500">
              <a:solidFill>
                <a:schemeClr val="lt1"/>
              </a:solidFill>
              <a:latin typeface="Nunito Sans"/>
              <a:ea typeface="Nunito Sans"/>
              <a:cs typeface="Nunito Sans"/>
              <a:sym typeface="Nunito Sans"/>
            </a:endParaRPr>
          </a:p>
          <a:p>
            <a:pPr indent="0" lvl="0" marL="0" rtl="0" algn="ctr">
              <a:spcBef>
                <a:spcPts val="0"/>
              </a:spcBef>
              <a:spcAft>
                <a:spcPts val="0"/>
              </a:spcAft>
              <a:buNone/>
            </a:pPr>
            <a:r>
              <a:rPr b="1" lang="en" sz="1500">
                <a:solidFill>
                  <a:schemeClr val="lt1"/>
                </a:solidFill>
                <a:latin typeface="Nunito Sans"/>
                <a:ea typeface="Nunito Sans"/>
                <a:cs typeface="Nunito Sans"/>
                <a:sym typeface="Nunito Sans"/>
              </a:rPr>
              <a:t>to be included in the final presentation.</a:t>
            </a:r>
            <a:endParaRPr b="1" sz="1500">
              <a:solidFill>
                <a:schemeClr val="lt1"/>
              </a:solidFill>
              <a:latin typeface="Nunito Sans"/>
              <a:ea typeface="Nunito Sans"/>
              <a:cs typeface="Nunito Sans"/>
              <a:sym typeface="Nuni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144"/>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398" name="Google Shape;1398;p144"/>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399" name="Google Shape;1399;p144"/>
          <p:cNvSpPr txBox="1"/>
          <p:nvPr>
            <p:ph type="title"/>
          </p:nvPr>
        </p:nvSpPr>
        <p:spPr>
          <a:xfrm>
            <a:off x="551950" y="969825"/>
            <a:ext cx="501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Split by keyword group</a:t>
            </a:r>
            <a:endParaRPr b="1" sz="2000">
              <a:solidFill>
                <a:schemeClr val="dk1"/>
              </a:solidFill>
              <a:latin typeface="Nunito Sans"/>
              <a:ea typeface="Nunito Sans"/>
              <a:cs typeface="Nunito Sans"/>
              <a:sym typeface="Nunito Sans"/>
            </a:endParaRPr>
          </a:p>
        </p:txBody>
      </p:sp>
      <p:pic>
        <p:nvPicPr>
          <p:cNvPr id="1400" name="Google Shape;1400;p144"/>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401" name="Google Shape;1401;p144"/>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402" name="Google Shape;1402;p144"/>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403" name="Google Shape;1403;p144"/>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404" name="Google Shape;1404;p144"/>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405" name="Google Shape;1405;p144"/>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406" name="Google Shape;1406;p144"/>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407" name="Google Shape;1407;p144"/>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pic>
        <p:nvPicPr>
          <p:cNvPr id="1408" name="Google Shape;1408;p144"/>
          <p:cNvPicPr preferRelativeResize="0"/>
          <p:nvPr/>
        </p:nvPicPr>
        <p:blipFill>
          <a:blip r:embed="rId4">
            <a:alphaModFix/>
          </a:blip>
          <a:stretch>
            <a:fillRect/>
          </a:stretch>
        </p:blipFill>
        <p:spPr>
          <a:xfrm>
            <a:off x="397855" y="2295750"/>
            <a:ext cx="6078449" cy="1697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145"/>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414" name="Google Shape;1414;p145"/>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415" name="Google Shape;1415;p145"/>
          <p:cNvSpPr txBox="1"/>
          <p:nvPr>
            <p:ph type="title"/>
          </p:nvPr>
        </p:nvSpPr>
        <p:spPr>
          <a:xfrm>
            <a:off x="551950" y="969825"/>
            <a:ext cx="501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Split by territories</a:t>
            </a:r>
            <a:endParaRPr b="1" sz="2000">
              <a:solidFill>
                <a:schemeClr val="dk1"/>
              </a:solidFill>
              <a:latin typeface="Nunito Sans"/>
              <a:ea typeface="Nunito Sans"/>
              <a:cs typeface="Nunito Sans"/>
              <a:sym typeface="Nunito Sans"/>
            </a:endParaRPr>
          </a:p>
        </p:txBody>
      </p:sp>
      <p:pic>
        <p:nvPicPr>
          <p:cNvPr id="1416" name="Google Shape;1416;p145"/>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417" name="Google Shape;1417;p145"/>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418" name="Google Shape;1418;p145"/>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419" name="Google Shape;1419;p145"/>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420" name="Google Shape;1420;p145"/>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421" name="Google Shape;1421;p145"/>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422" name="Google Shape;1422;p145"/>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423" name="Google Shape;1423;p145"/>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graphicFrame>
        <p:nvGraphicFramePr>
          <p:cNvPr id="1424" name="Google Shape;1424;p145"/>
          <p:cNvGraphicFramePr/>
          <p:nvPr/>
        </p:nvGraphicFramePr>
        <p:xfrm>
          <a:off x="648700" y="2132975"/>
          <a:ext cx="3000000" cy="3000000"/>
        </p:xfrm>
        <a:graphic>
          <a:graphicData uri="http://schemas.openxmlformats.org/drawingml/2006/table">
            <a:tbl>
              <a:tblPr>
                <a:noFill/>
                <a:tableStyleId>{F031AF75-4D87-45B3-8CB4-FE51EE613B41}</a:tableStyleId>
              </a:tblPr>
              <a:tblGrid>
                <a:gridCol w="1096875"/>
                <a:gridCol w="1096875"/>
                <a:gridCol w="1096875"/>
                <a:gridCol w="1096875"/>
                <a:gridCol w="1096875"/>
              </a:tblGrid>
              <a:tr h="396200">
                <a:tc>
                  <a:txBody>
                    <a:bodyPr/>
                    <a:lstStyle/>
                    <a:p>
                      <a:pPr indent="0" lvl="0" marL="0" rtl="0" algn="l">
                        <a:spcBef>
                          <a:spcPts val="0"/>
                        </a:spcBef>
                        <a:spcAft>
                          <a:spcPts val="0"/>
                        </a:spcAft>
                        <a:buNone/>
                      </a:pPr>
                      <a:r>
                        <a:t/>
                      </a:r>
                      <a:endParaRPr b="1">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b="1" lang="en" sz="1200">
                          <a:solidFill>
                            <a:schemeClr val="lt1"/>
                          </a:solidFill>
                          <a:latin typeface="Nunito Sans"/>
                          <a:ea typeface="Nunito Sans"/>
                          <a:cs typeface="Nunito Sans"/>
                          <a:sym typeface="Nunito Sans"/>
                        </a:rPr>
                        <a:t>US</a:t>
                      </a:r>
                      <a:endParaRPr b="1" sz="1200">
                        <a:solidFill>
                          <a:schemeClr val="lt1"/>
                        </a:solidFill>
                        <a:latin typeface="Nunito Sans"/>
                        <a:ea typeface="Nunito Sans"/>
                        <a:cs typeface="Nunito Sans"/>
                        <a:sym typeface="Nunito Sans"/>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lt1"/>
                          </a:solidFill>
                          <a:latin typeface="Nunito Sans"/>
                          <a:ea typeface="Nunito Sans"/>
                          <a:cs typeface="Nunito Sans"/>
                          <a:sym typeface="Nunito Sans"/>
                        </a:rPr>
                        <a:t>EMEA</a:t>
                      </a:r>
                      <a:endParaRPr b="1" sz="1200">
                        <a:solidFill>
                          <a:schemeClr val="lt1"/>
                        </a:solidFill>
                        <a:latin typeface="Nunito Sans"/>
                        <a:ea typeface="Nunito Sans"/>
                        <a:cs typeface="Nunito Sans"/>
                        <a:sym typeface="Nunito Sans"/>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lt1"/>
                          </a:solidFill>
                          <a:latin typeface="Nunito Sans"/>
                          <a:ea typeface="Nunito Sans"/>
                          <a:cs typeface="Nunito Sans"/>
                          <a:sym typeface="Nunito Sans"/>
                        </a:rPr>
                        <a:t>Other</a:t>
                      </a:r>
                      <a:endParaRPr b="1" sz="1200">
                        <a:solidFill>
                          <a:schemeClr val="lt1"/>
                        </a:solidFill>
                        <a:latin typeface="Nunito Sans"/>
                        <a:ea typeface="Nunito Sans"/>
                        <a:cs typeface="Nunito Sans"/>
                        <a:sym typeface="Nunito Sans"/>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lt1"/>
                          </a:solidFill>
                          <a:latin typeface="Nunito Sans"/>
                          <a:ea typeface="Nunito Sans"/>
                          <a:cs typeface="Nunito Sans"/>
                          <a:sym typeface="Nunito Sans"/>
                        </a:rPr>
                        <a:t>Total</a:t>
                      </a:r>
                      <a:endParaRPr b="1" sz="1200">
                        <a:solidFill>
                          <a:schemeClr val="lt1"/>
                        </a:solidFill>
                        <a:latin typeface="Nunito Sans"/>
                        <a:ea typeface="Nunito Sans"/>
                        <a:cs typeface="Nunito Sans"/>
                        <a:sym typeface="Nunito Sans"/>
                      </a:endParaRPr>
                    </a:p>
                  </a:txBody>
                  <a:tcPr marT="91425" marB="91425" marR="91425" marL="91425">
                    <a:solidFill>
                      <a:schemeClr val="dk1"/>
                    </a:solidFill>
                  </a:tcPr>
                </a:tc>
              </a:tr>
              <a:tr h="38100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Nunito Sans"/>
                          <a:ea typeface="Nunito Sans"/>
                          <a:cs typeface="Nunito Sans"/>
                          <a:sym typeface="Nunito Sans"/>
                        </a:rPr>
                        <a:t>Revenue</a:t>
                      </a:r>
                      <a:endParaRPr b="1"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$3.6M</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$1.55M</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$0.5M</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$5.65M</a:t>
                      </a:r>
                      <a:endParaRPr sz="1200">
                        <a:latin typeface="Nunito Sans"/>
                        <a:ea typeface="Nunito Sans"/>
                        <a:cs typeface="Nunito Sans"/>
                        <a:sym typeface="Nunito Sans"/>
                      </a:endParaRPr>
                    </a:p>
                  </a:txBody>
                  <a:tcPr marT="91425" marB="91425" marR="91425" marL="91425"/>
                </a:tc>
              </a:tr>
              <a:tr h="381000">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SQLs</a:t>
                      </a:r>
                      <a:endParaRPr b="1" sz="1200">
                        <a:solidFill>
                          <a:schemeClr val="dk1"/>
                        </a:solidFill>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450</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225</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125</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800</a:t>
                      </a:r>
                      <a:endParaRPr sz="1200">
                        <a:latin typeface="Nunito Sans"/>
                        <a:ea typeface="Nunito Sans"/>
                        <a:cs typeface="Nunito Sans"/>
                        <a:sym typeface="Nunito Sans"/>
                      </a:endParaRPr>
                    </a:p>
                  </a:txBody>
                  <a:tcPr marT="91425" marB="91425" marR="91425" marL="91425"/>
                </a:tc>
              </a:tr>
              <a:tr h="381000">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MQLs</a:t>
                      </a:r>
                      <a:endParaRPr b="1" sz="1200">
                        <a:solidFill>
                          <a:schemeClr val="dk1"/>
                        </a:solidFill>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1,500</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700</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450</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2,650</a:t>
                      </a:r>
                      <a:endParaRPr sz="1200">
                        <a:latin typeface="Nunito Sans"/>
                        <a:ea typeface="Nunito Sans"/>
                        <a:cs typeface="Nunito Sans"/>
                        <a:sym typeface="Nunito Sans"/>
                      </a:endParaRPr>
                    </a:p>
                  </a:txBody>
                  <a:tcPr marT="91425" marB="91425" marR="91425" marL="91425"/>
                </a:tc>
              </a:tr>
              <a:tr h="381000">
                <a:tc>
                  <a:txBody>
                    <a:bodyPr/>
                    <a:lstStyle/>
                    <a:p>
                      <a:pPr indent="0" lvl="0" marL="0" rtl="0" algn="l">
                        <a:spcBef>
                          <a:spcPts val="0"/>
                        </a:spcBef>
                        <a:spcAft>
                          <a:spcPts val="0"/>
                        </a:spcAft>
                        <a:buNone/>
                      </a:pPr>
                      <a:r>
                        <a:rPr b="1" lang="en" sz="1200">
                          <a:solidFill>
                            <a:schemeClr val="dk1"/>
                          </a:solidFill>
                          <a:latin typeface="Nunito Sans"/>
                          <a:ea typeface="Nunito Sans"/>
                          <a:cs typeface="Nunito Sans"/>
                          <a:sym typeface="Nunito Sans"/>
                        </a:rPr>
                        <a:t>Visitors</a:t>
                      </a:r>
                      <a:endParaRPr b="1" sz="1200">
                        <a:solidFill>
                          <a:schemeClr val="dk1"/>
                        </a:solidFill>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150K</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80K</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50K</a:t>
                      </a:r>
                      <a:endParaRPr sz="1200">
                        <a:latin typeface="Nunito Sans"/>
                        <a:ea typeface="Nunito Sans"/>
                        <a:cs typeface="Nunito Sans"/>
                        <a:sym typeface="Nunito Sans"/>
                      </a:endParaRPr>
                    </a:p>
                  </a:txBody>
                  <a:tcPr marT="91425" marB="91425" marR="91425" marL="91425"/>
                </a:tc>
                <a:tc>
                  <a:txBody>
                    <a:bodyPr/>
                    <a:lstStyle/>
                    <a:p>
                      <a:pPr indent="0" lvl="0" marL="0" rtl="0" algn="l">
                        <a:spcBef>
                          <a:spcPts val="0"/>
                        </a:spcBef>
                        <a:spcAft>
                          <a:spcPts val="0"/>
                        </a:spcAft>
                        <a:buNone/>
                      </a:pPr>
                      <a:r>
                        <a:rPr lang="en" sz="1200">
                          <a:latin typeface="Nunito Sans"/>
                          <a:ea typeface="Nunito Sans"/>
                          <a:cs typeface="Nunito Sans"/>
                          <a:sym typeface="Nunito Sans"/>
                        </a:rPr>
                        <a:t>280,000</a:t>
                      </a:r>
                      <a:endParaRPr sz="1200">
                        <a:latin typeface="Nunito Sans"/>
                        <a:ea typeface="Nunito Sans"/>
                        <a:cs typeface="Nunito Sans"/>
                        <a:sym typeface="Nunito Sans"/>
                      </a:endParaRPr>
                    </a:p>
                  </a:txBody>
                  <a:tcPr marT="91425" marB="91425" marR="91425" marL="91425"/>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146"/>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430" name="Google Shape;1430;p146"/>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431" name="Google Shape;1431;p146"/>
          <p:cNvSpPr txBox="1"/>
          <p:nvPr>
            <p:ph type="title"/>
          </p:nvPr>
        </p:nvSpPr>
        <p:spPr>
          <a:xfrm>
            <a:off x="551950" y="969825"/>
            <a:ext cx="50109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Split by funnel stage</a:t>
            </a:r>
            <a:endParaRPr b="1" sz="2000">
              <a:solidFill>
                <a:schemeClr val="dk1"/>
              </a:solidFill>
              <a:latin typeface="Nunito Sans"/>
              <a:ea typeface="Nunito Sans"/>
              <a:cs typeface="Nunito Sans"/>
              <a:sym typeface="Nunito Sans"/>
            </a:endParaRPr>
          </a:p>
        </p:txBody>
      </p:sp>
      <p:pic>
        <p:nvPicPr>
          <p:cNvPr id="1432" name="Google Shape;1432;p146"/>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433" name="Google Shape;1433;p146"/>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434" name="Google Shape;1434;p146"/>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435" name="Google Shape;1435;p146"/>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436" name="Google Shape;1436;p146"/>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437" name="Google Shape;1437;p146"/>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438" name="Google Shape;1438;p146"/>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SEO performance in detail</a:t>
            </a:r>
            <a:endParaRPr b="1" sz="1000">
              <a:latin typeface="Nunito Sans"/>
              <a:ea typeface="Nunito Sans"/>
              <a:cs typeface="Nunito Sans"/>
              <a:sym typeface="Nunito Sans"/>
            </a:endParaRPr>
          </a:p>
        </p:txBody>
      </p:sp>
      <p:sp>
        <p:nvSpPr>
          <p:cNvPr id="1439" name="Google Shape;1439;p146"/>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pic>
        <p:nvPicPr>
          <p:cNvPr id="1440" name="Google Shape;1440;p146"/>
          <p:cNvPicPr preferRelativeResize="0"/>
          <p:nvPr/>
        </p:nvPicPr>
        <p:blipFill>
          <a:blip r:embed="rId4">
            <a:alphaModFix/>
          </a:blip>
          <a:stretch>
            <a:fillRect/>
          </a:stretch>
        </p:blipFill>
        <p:spPr>
          <a:xfrm>
            <a:off x="290320" y="1893175"/>
            <a:ext cx="3953630" cy="2932275"/>
          </a:xfrm>
          <a:prstGeom prst="rect">
            <a:avLst/>
          </a:prstGeom>
          <a:noFill/>
          <a:ln>
            <a:noFill/>
          </a:ln>
        </p:spPr>
      </p:pic>
      <p:sp>
        <p:nvSpPr>
          <p:cNvPr id="1441" name="Google Shape;1441;p146"/>
          <p:cNvSpPr txBox="1"/>
          <p:nvPr/>
        </p:nvSpPr>
        <p:spPr>
          <a:xfrm>
            <a:off x="3995375" y="2420350"/>
            <a:ext cx="2662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Nunito Sans"/>
                <a:ea typeface="Nunito Sans"/>
                <a:cs typeface="Nunito Sans"/>
                <a:sym typeface="Nunito Sans"/>
              </a:rPr>
              <a:t>Perc. of organic traffic:</a:t>
            </a:r>
            <a:br>
              <a:rPr b="1" lang="en">
                <a:latin typeface="Nunito Sans"/>
                <a:ea typeface="Nunito Sans"/>
                <a:cs typeface="Nunito Sans"/>
                <a:sym typeface="Nunito Sans"/>
              </a:rPr>
            </a:br>
            <a:br>
              <a:rPr b="1" lang="en">
                <a:latin typeface="Nunito Sans"/>
                <a:ea typeface="Nunito Sans"/>
                <a:cs typeface="Nunito Sans"/>
                <a:sym typeface="Nunito Sans"/>
              </a:rPr>
            </a:br>
            <a:r>
              <a:rPr b="1" lang="en">
                <a:latin typeface="Nunito Sans"/>
                <a:ea typeface="Nunito Sans"/>
                <a:cs typeface="Nunito Sans"/>
                <a:sym typeface="Nunito Sans"/>
              </a:rPr>
              <a:t>60%</a:t>
            </a:r>
            <a:br>
              <a:rPr b="1" lang="en">
                <a:latin typeface="Nunito Sans"/>
                <a:ea typeface="Nunito Sans"/>
                <a:cs typeface="Nunito Sans"/>
                <a:sym typeface="Nunito Sans"/>
              </a:rPr>
            </a:br>
            <a:br>
              <a:rPr b="1" lang="en">
                <a:latin typeface="Nunito Sans"/>
                <a:ea typeface="Nunito Sans"/>
                <a:cs typeface="Nunito Sans"/>
                <a:sym typeface="Nunito Sans"/>
              </a:rPr>
            </a:br>
            <a:r>
              <a:rPr b="1" lang="en">
                <a:latin typeface="Nunito Sans"/>
                <a:ea typeface="Nunito Sans"/>
                <a:cs typeface="Nunito Sans"/>
                <a:sym typeface="Nunito Sans"/>
              </a:rPr>
              <a:t>30%</a:t>
            </a:r>
            <a:br>
              <a:rPr b="1" lang="en">
                <a:latin typeface="Nunito Sans"/>
                <a:ea typeface="Nunito Sans"/>
                <a:cs typeface="Nunito Sans"/>
                <a:sym typeface="Nunito Sans"/>
              </a:rPr>
            </a:br>
            <a:br>
              <a:rPr b="1" lang="en">
                <a:latin typeface="Nunito Sans"/>
                <a:ea typeface="Nunito Sans"/>
                <a:cs typeface="Nunito Sans"/>
                <a:sym typeface="Nunito Sans"/>
              </a:rPr>
            </a:br>
            <a:r>
              <a:rPr b="1" lang="en">
                <a:latin typeface="Nunito Sans"/>
                <a:ea typeface="Nunito Sans"/>
                <a:cs typeface="Nunito Sans"/>
                <a:sym typeface="Nunito Sans"/>
              </a:rPr>
              <a:t>10%</a:t>
            </a:r>
            <a:endParaRPr b="1">
              <a:latin typeface="Nunito Sans"/>
              <a:ea typeface="Nunito Sans"/>
              <a:cs typeface="Nunito Sans"/>
              <a:sym typeface="Nuni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sp>
        <p:nvSpPr>
          <p:cNvPr id="1446" name="Google Shape;1446;p147"/>
          <p:cNvSpPr/>
          <p:nvPr/>
        </p:nvSpPr>
        <p:spPr>
          <a:xfrm>
            <a:off x="0" y="-7069"/>
            <a:ext cx="9144000" cy="51504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47" name="Google Shape;1447;p147"/>
          <p:cNvSpPr/>
          <p:nvPr/>
        </p:nvSpPr>
        <p:spPr>
          <a:xfrm>
            <a:off x="240300"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47"/>
          <p:cNvSpPr/>
          <p:nvPr/>
        </p:nvSpPr>
        <p:spPr>
          <a:xfrm>
            <a:off x="1185333" y="2186475"/>
            <a:ext cx="6795900" cy="935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accent1"/>
              </a:solidFill>
            </a:endParaRPr>
          </a:p>
        </p:txBody>
      </p:sp>
      <p:sp>
        <p:nvSpPr>
          <p:cNvPr id="1449" name="Google Shape;1449;p147"/>
          <p:cNvSpPr txBox="1"/>
          <p:nvPr>
            <p:ph type="title"/>
          </p:nvPr>
        </p:nvSpPr>
        <p:spPr>
          <a:xfrm>
            <a:off x="1646275" y="2366850"/>
            <a:ext cx="5887200" cy="6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Nunito Sans"/>
                <a:ea typeface="Nunito Sans"/>
                <a:cs typeface="Nunito Sans"/>
                <a:sym typeface="Nunito Sans"/>
              </a:rPr>
              <a:t>Takeaways</a:t>
            </a:r>
            <a:endParaRPr b="1" sz="2900">
              <a:solidFill>
                <a:schemeClr val="lt1"/>
              </a:solidFill>
              <a:latin typeface="Nunito Sans"/>
              <a:ea typeface="Nunito Sans"/>
              <a:cs typeface="Nunito Sans"/>
              <a:sym typeface="Nuni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3" name="Shape 1453"/>
        <p:cNvGrpSpPr/>
        <p:nvPr/>
      </p:nvGrpSpPr>
      <p:grpSpPr>
        <a:xfrm>
          <a:off x="0" y="0"/>
          <a:ext cx="0" cy="0"/>
          <a:chOff x="0" y="0"/>
          <a:chExt cx="0" cy="0"/>
        </a:xfrm>
      </p:grpSpPr>
      <p:sp>
        <p:nvSpPr>
          <p:cNvPr id="1454" name="Google Shape;1454;p148"/>
          <p:cNvSpPr txBox="1"/>
          <p:nvPr/>
        </p:nvSpPr>
        <p:spPr>
          <a:xfrm>
            <a:off x="551975" y="950750"/>
            <a:ext cx="4942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We overshot our revenue goal by 13%</a:t>
            </a:r>
            <a:endParaRPr b="1" sz="2200">
              <a:solidFill>
                <a:schemeClr val="dk1"/>
              </a:solidFill>
              <a:latin typeface="Nunito Sans"/>
              <a:ea typeface="Nunito Sans"/>
              <a:cs typeface="Nunito Sans"/>
              <a:sym typeface="Nunito Sans"/>
            </a:endParaRPr>
          </a:p>
        </p:txBody>
      </p:sp>
      <p:pic>
        <p:nvPicPr>
          <p:cNvPr id="1455" name="Google Shape;1455;p148"/>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456" name="Google Shape;1456;p148"/>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Takeaways</a:t>
            </a:r>
            <a:endParaRPr b="1" sz="1000">
              <a:latin typeface="Nunito Sans"/>
              <a:ea typeface="Nunito Sans"/>
              <a:cs typeface="Nunito Sans"/>
              <a:sym typeface="Nunito Sans"/>
            </a:endParaRPr>
          </a:p>
        </p:txBody>
      </p:sp>
      <p:sp>
        <p:nvSpPr>
          <p:cNvPr id="1457" name="Google Shape;1457;p148"/>
          <p:cNvSpPr/>
          <p:nvPr/>
        </p:nvSpPr>
        <p:spPr>
          <a:xfrm>
            <a:off x="265531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48"/>
          <p:cNvSpPr/>
          <p:nvPr/>
        </p:nvSpPr>
        <p:spPr>
          <a:xfrm>
            <a:off x="469286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3"/>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48"/>
          <p:cNvSpPr/>
          <p:nvPr/>
        </p:nvSpPr>
        <p:spPr>
          <a:xfrm>
            <a:off x="6730400"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48"/>
          <p:cNvSpPr/>
          <p:nvPr/>
        </p:nvSpPr>
        <p:spPr>
          <a:xfrm>
            <a:off x="579525"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48"/>
          <p:cNvSpPr txBox="1"/>
          <p:nvPr/>
        </p:nvSpPr>
        <p:spPr>
          <a:xfrm>
            <a:off x="4817775" y="2552477"/>
            <a:ext cx="1534200" cy="639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MQLs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2,500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sp>
        <p:nvSpPr>
          <p:cNvPr id="1462" name="Google Shape;1462;p148"/>
          <p:cNvSpPr txBox="1"/>
          <p:nvPr/>
        </p:nvSpPr>
        <p:spPr>
          <a:xfrm>
            <a:off x="644175" y="2552476"/>
            <a:ext cx="1607700" cy="7425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Revenue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$5,000,000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sp>
        <p:nvSpPr>
          <p:cNvPr id="1463" name="Google Shape;1463;p148"/>
          <p:cNvSpPr txBox="1"/>
          <p:nvPr/>
        </p:nvSpPr>
        <p:spPr>
          <a:xfrm>
            <a:off x="2757600" y="2552477"/>
            <a:ext cx="1534200" cy="639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SQLs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750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pic>
        <p:nvPicPr>
          <p:cNvPr id="1464" name="Google Shape;1464;p148"/>
          <p:cNvPicPr preferRelativeResize="0"/>
          <p:nvPr/>
        </p:nvPicPr>
        <p:blipFill>
          <a:blip r:embed="rId4">
            <a:alphaModFix/>
          </a:blip>
          <a:stretch>
            <a:fillRect/>
          </a:stretch>
        </p:blipFill>
        <p:spPr>
          <a:xfrm>
            <a:off x="1195498" y="1962936"/>
            <a:ext cx="560006" cy="560017"/>
          </a:xfrm>
          <a:prstGeom prst="rect">
            <a:avLst/>
          </a:prstGeom>
          <a:noFill/>
          <a:ln>
            <a:noFill/>
          </a:ln>
        </p:spPr>
      </p:pic>
      <p:pic>
        <p:nvPicPr>
          <p:cNvPr id="1465" name="Google Shape;1465;p148"/>
          <p:cNvPicPr preferRelativeResize="0"/>
          <p:nvPr/>
        </p:nvPicPr>
        <p:blipFill>
          <a:blip r:embed="rId5">
            <a:alphaModFix/>
          </a:blip>
          <a:stretch>
            <a:fillRect/>
          </a:stretch>
        </p:blipFill>
        <p:spPr>
          <a:xfrm>
            <a:off x="5266149" y="1963624"/>
            <a:ext cx="558631" cy="558642"/>
          </a:xfrm>
          <a:prstGeom prst="rect">
            <a:avLst/>
          </a:prstGeom>
          <a:noFill/>
          <a:ln>
            <a:noFill/>
          </a:ln>
        </p:spPr>
      </p:pic>
      <p:pic>
        <p:nvPicPr>
          <p:cNvPr id="1466" name="Google Shape;1466;p148"/>
          <p:cNvPicPr preferRelativeResize="0"/>
          <p:nvPr/>
        </p:nvPicPr>
        <p:blipFill>
          <a:blip r:embed="rId6">
            <a:alphaModFix/>
          </a:blip>
          <a:stretch>
            <a:fillRect/>
          </a:stretch>
        </p:blipFill>
        <p:spPr>
          <a:xfrm>
            <a:off x="3220956" y="1960278"/>
            <a:ext cx="565322" cy="565333"/>
          </a:xfrm>
          <a:prstGeom prst="rect">
            <a:avLst/>
          </a:prstGeom>
          <a:noFill/>
          <a:ln>
            <a:noFill/>
          </a:ln>
        </p:spPr>
      </p:pic>
      <p:sp>
        <p:nvSpPr>
          <p:cNvPr id="1467" name="Google Shape;1467;p148"/>
          <p:cNvSpPr txBox="1"/>
          <p:nvPr/>
        </p:nvSpPr>
        <p:spPr>
          <a:xfrm>
            <a:off x="6810875" y="2552477"/>
            <a:ext cx="1534200" cy="6996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Visitors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250,000</a:t>
            </a:r>
            <a:endParaRPr sz="1200">
              <a:solidFill>
                <a:schemeClr val="dk1"/>
              </a:solidFill>
              <a:latin typeface="Nunito Sans"/>
              <a:ea typeface="Nunito Sans"/>
              <a:cs typeface="Nunito Sans"/>
              <a:sym typeface="Nunito Sans"/>
            </a:endParaRPr>
          </a:p>
          <a:p>
            <a:pPr indent="0" lvl="0" marL="0" rtl="0" algn="l">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pic>
        <p:nvPicPr>
          <p:cNvPr id="1468" name="Google Shape;1468;p148"/>
          <p:cNvPicPr preferRelativeResize="0"/>
          <p:nvPr/>
        </p:nvPicPr>
        <p:blipFill>
          <a:blip r:embed="rId5">
            <a:alphaModFix/>
          </a:blip>
          <a:stretch>
            <a:fillRect/>
          </a:stretch>
        </p:blipFill>
        <p:spPr>
          <a:xfrm>
            <a:off x="7289967" y="1963624"/>
            <a:ext cx="558631" cy="558642"/>
          </a:xfrm>
          <a:prstGeom prst="rect">
            <a:avLst/>
          </a:prstGeom>
          <a:noFill/>
          <a:ln>
            <a:noFill/>
          </a:ln>
        </p:spPr>
      </p:pic>
      <p:sp>
        <p:nvSpPr>
          <p:cNvPr id="1469" name="Google Shape;1469;p148"/>
          <p:cNvSpPr/>
          <p:nvPr/>
        </p:nvSpPr>
        <p:spPr>
          <a:xfrm>
            <a:off x="585225" y="3691526"/>
            <a:ext cx="17370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70" name="Google Shape;1470;p148"/>
          <p:cNvSpPr/>
          <p:nvPr/>
        </p:nvSpPr>
        <p:spPr>
          <a:xfrm>
            <a:off x="268127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71" name="Google Shape;1471;p148"/>
          <p:cNvSpPr/>
          <p:nvPr/>
        </p:nvSpPr>
        <p:spPr>
          <a:xfrm>
            <a:off x="474572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72" name="Google Shape;1472;p148"/>
          <p:cNvSpPr/>
          <p:nvPr/>
        </p:nvSpPr>
        <p:spPr>
          <a:xfrm>
            <a:off x="674827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473" name="Google Shape;1473;p148"/>
          <p:cNvSpPr txBox="1"/>
          <p:nvPr/>
        </p:nvSpPr>
        <p:spPr>
          <a:xfrm>
            <a:off x="651571"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$5,650,000 (+13%)</a:t>
            </a:r>
            <a:br>
              <a:rPr b="1" lang="en" sz="1200">
                <a:solidFill>
                  <a:schemeClr val="accent1"/>
                </a:solidFill>
                <a:latin typeface="Nunito Sans"/>
                <a:ea typeface="Nunito Sans"/>
                <a:cs typeface="Nunito Sans"/>
                <a:sym typeface="Nunito Sans"/>
              </a:rPr>
            </a:br>
            <a:r>
              <a:rPr b="1" lang="en" sz="1200">
                <a:solidFill>
                  <a:schemeClr val="accent1"/>
                </a:solidFill>
                <a:latin typeface="Nunito Sans"/>
                <a:ea typeface="Nunito Sans"/>
                <a:cs typeface="Nunito Sans"/>
                <a:sym typeface="Nunito Sans"/>
              </a:rPr>
              <a:t>+25% YoY</a:t>
            </a:r>
            <a:endParaRPr b="1" sz="1200">
              <a:solidFill>
                <a:schemeClr val="accent1"/>
              </a:solidFill>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t/>
            </a:r>
            <a:endParaRPr b="1" sz="1200">
              <a:solidFill>
                <a:schemeClr val="accent1"/>
              </a:solidFill>
              <a:latin typeface="Nunito Sans"/>
              <a:ea typeface="Nunito Sans"/>
              <a:cs typeface="Nunito Sans"/>
              <a:sym typeface="Nunito Sans"/>
            </a:endParaRPr>
          </a:p>
        </p:txBody>
      </p:sp>
      <p:sp>
        <p:nvSpPr>
          <p:cNvPr id="1474" name="Google Shape;1474;p148"/>
          <p:cNvSpPr txBox="1"/>
          <p:nvPr/>
        </p:nvSpPr>
        <p:spPr>
          <a:xfrm>
            <a:off x="2748046"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800 (+7%)</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+23% YoY</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t/>
            </a:r>
            <a:endParaRPr b="1" sz="1200">
              <a:solidFill>
                <a:schemeClr val="accent1"/>
              </a:solidFill>
              <a:latin typeface="Nunito Sans"/>
              <a:ea typeface="Nunito Sans"/>
              <a:cs typeface="Nunito Sans"/>
              <a:sym typeface="Nunito Sans"/>
            </a:endParaRPr>
          </a:p>
        </p:txBody>
      </p:sp>
      <p:sp>
        <p:nvSpPr>
          <p:cNvPr id="1475" name="Google Shape;1475;p148"/>
          <p:cNvSpPr txBox="1"/>
          <p:nvPr/>
        </p:nvSpPr>
        <p:spPr>
          <a:xfrm>
            <a:off x="4779575" y="378170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sz="1100">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2,650 (+6%)</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+26% YoY</a:t>
            </a:r>
            <a:endParaRPr b="1" sz="1200">
              <a:solidFill>
                <a:schemeClr val="accent1"/>
              </a:solidFill>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t/>
            </a:r>
            <a:endParaRPr b="1" sz="1200">
              <a:solidFill>
                <a:schemeClr val="accent1"/>
              </a:solidFill>
              <a:latin typeface="Nunito Sans"/>
              <a:ea typeface="Nunito Sans"/>
              <a:cs typeface="Nunito Sans"/>
              <a:sym typeface="Nunito Sans"/>
            </a:endParaRPr>
          </a:p>
        </p:txBody>
      </p:sp>
      <p:sp>
        <p:nvSpPr>
          <p:cNvPr id="1476" name="Google Shape;1476;p148"/>
          <p:cNvSpPr txBox="1"/>
          <p:nvPr/>
        </p:nvSpPr>
        <p:spPr>
          <a:xfrm>
            <a:off x="6810171"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sz="1100">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280,000 (+12%)</a:t>
            </a:r>
            <a:br>
              <a:rPr b="1" lang="en" sz="1200">
                <a:solidFill>
                  <a:schemeClr val="accent1"/>
                </a:solidFill>
                <a:latin typeface="Nunito Sans"/>
                <a:ea typeface="Nunito Sans"/>
                <a:cs typeface="Nunito Sans"/>
                <a:sym typeface="Nunito Sans"/>
              </a:rPr>
            </a:br>
            <a:r>
              <a:rPr b="1" lang="en" sz="1200">
                <a:solidFill>
                  <a:schemeClr val="accent1"/>
                </a:solidFill>
                <a:latin typeface="Nunito Sans"/>
                <a:ea typeface="Nunito Sans"/>
                <a:cs typeface="Nunito Sans"/>
                <a:sym typeface="Nunito Sans"/>
              </a:rPr>
              <a:t>+40% YoY</a:t>
            </a:r>
            <a:endParaRPr b="1" sz="1200">
              <a:solidFill>
                <a:schemeClr val="accent1"/>
              </a:solidFill>
              <a:latin typeface="Nunito Sans"/>
              <a:ea typeface="Nunito Sans"/>
              <a:cs typeface="Nunito Sans"/>
              <a:sym typeface="Nuni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49"/>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Takeaways</a:t>
            </a:r>
            <a:endParaRPr b="1" sz="1000">
              <a:latin typeface="Nunito Sans"/>
              <a:ea typeface="Nunito Sans"/>
              <a:cs typeface="Nunito Sans"/>
              <a:sym typeface="Nunito Sans"/>
            </a:endParaRPr>
          </a:p>
        </p:txBody>
      </p:sp>
      <p:sp>
        <p:nvSpPr>
          <p:cNvPr id="1482" name="Google Shape;1482;p149"/>
          <p:cNvSpPr txBox="1"/>
          <p:nvPr/>
        </p:nvSpPr>
        <p:spPr>
          <a:xfrm>
            <a:off x="551964" y="950756"/>
            <a:ext cx="419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Our performance explained</a:t>
            </a:r>
            <a:endParaRPr b="1" sz="2200">
              <a:solidFill>
                <a:schemeClr val="dk1"/>
              </a:solidFill>
              <a:latin typeface="Nunito Sans"/>
              <a:ea typeface="Nunito Sans"/>
              <a:cs typeface="Nunito Sans"/>
              <a:sym typeface="Nunito Sans"/>
            </a:endParaRPr>
          </a:p>
        </p:txBody>
      </p:sp>
      <p:sp>
        <p:nvSpPr>
          <p:cNvPr id="1483" name="Google Shape;1483;p149"/>
          <p:cNvSpPr/>
          <p:nvPr/>
        </p:nvSpPr>
        <p:spPr>
          <a:xfrm>
            <a:off x="1097986" y="1806450"/>
            <a:ext cx="3257400" cy="5211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114300" rtl="0" algn="l">
              <a:lnSpc>
                <a:spcPct val="115000"/>
              </a:lnSpc>
              <a:spcBef>
                <a:spcPts val="0"/>
              </a:spcBef>
              <a:spcAft>
                <a:spcPts val="0"/>
              </a:spcAft>
              <a:buNone/>
            </a:pPr>
            <a:r>
              <a:rPr b="1" lang="en">
                <a:solidFill>
                  <a:schemeClr val="lt1"/>
                </a:solidFill>
                <a:latin typeface="Nunito Sans"/>
                <a:ea typeface="Nunito Sans"/>
                <a:cs typeface="Nunito Sans"/>
                <a:sym typeface="Nunito Sans"/>
              </a:rPr>
              <a:t>Strengths</a:t>
            </a:r>
            <a:endParaRPr b="1" sz="1300">
              <a:solidFill>
                <a:schemeClr val="lt1"/>
              </a:solidFill>
              <a:latin typeface="Nunito Sans"/>
              <a:ea typeface="Nunito Sans"/>
              <a:cs typeface="Nunito Sans"/>
              <a:sym typeface="Nunito Sans"/>
            </a:endParaRPr>
          </a:p>
        </p:txBody>
      </p:sp>
      <p:sp>
        <p:nvSpPr>
          <p:cNvPr id="1484" name="Google Shape;1484;p149"/>
          <p:cNvSpPr/>
          <p:nvPr/>
        </p:nvSpPr>
        <p:spPr>
          <a:xfrm>
            <a:off x="1097986" y="2316075"/>
            <a:ext cx="3257400" cy="2021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68575" lIns="68575" spcFirstLastPara="1" rIns="68575" wrap="square" tIns="68575">
            <a:noAutofit/>
          </a:bodyPr>
          <a:lstStyle/>
          <a:p>
            <a:pPr indent="0" lvl="0" marL="0" rtl="0" algn="l">
              <a:lnSpc>
                <a:spcPct val="150000"/>
              </a:lnSpc>
              <a:spcBef>
                <a:spcPts val="0"/>
              </a:spcBef>
              <a:spcAft>
                <a:spcPts val="0"/>
              </a:spcAft>
              <a:buNone/>
            </a:pPr>
            <a:r>
              <a:t/>
            </a:r>
            <a:endParaRPr sz="800">
              <a:solidFill>
                <a:schemeClr val="dk1"/>
              </a:solidFill>
              <a:latin typeface="Nunito Sans"/>
              <a:ea typeface="Nunito Sans"/>
              <a:cs typeface="Nunito Sans"/>
              <a:sym typeface="Nunito Sans"/>
            </a:endParaRPr>
          </a:p>
          <a:p>
            <a:pPr indent="-190500" lvl="0" marL="342900" marR="151956" rtl="0" algn="l">
              <a:lnSpc>
                <a:spcPct val="100000"/>
              </a:lnSpc>
              <a:spcBef>
                <a:spcPts val="0"/>
              </a:spcBef>
              <a:spcAft>
                <a:spcPts val="0"/>
              </a:spcAft>
              <a:buClr>
                <a:schemeClr val="dk1"/>
              </a:buClr>
              <a:buSzPts val="1200"/>
              <a:buFont typeface="Nunito Sans"/>
              <a:buChar char="●"/>
            </a:pPr>
            <a:r>
              <a:rPr lang="en" sz="1200">
                <a:solidFill>
                  <a:schemeClr val="dk1"/>
                </a:solidFill>
                <a:latin typeface="Nunito Sans"/>
                <a:ea typeface="Nunito Sans"/>
                <a:cs typeface="Nunito Sans"/>
                <a:sym typeface="Nunito Sans"/>
              </a:rPr>
              <a:t>Website migration went better than expected.</a:t>
            </a:r>
            <a:endParaRPr sz="1200">
              <a:solidFill>
                <a:schemeClr val="dk1"/>
              </a:solidFill>
              <a:latin typeface="Nunito Sans"/>
              <a:ea typeface="Nunito Sans"/>
              <a:cs typeface="Nunito Sans"/>
              <a:sym typeface="Nunito Sans"/>
            </a:endParaRPr>
          </a:p>
          <a:p>
            <a:pPr indent="-114300" lvl="0" marL="342900" marR="0"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90500" lvl="0" marL="342900" marR="151956" rtl="0" algn="l">
              <a:lnSpc>
                <a:spcPct val="100000"/>
              </a:lnSpc>
              <a:spcBef>
                <a:spcPts val="0"/>
              </a:spcBef>
              <a:spcAft>
                <a:spcPts val="0"/>
              </a:spcAft>
              <a:buClr>
                <a:schemeClr val="dk1"/>
              </a:buClr>
              <a:buSzPts val="1200"/>
              <a:buFont typeface="Nunito Sans"/>
              <a:buChar char="●"/>
            </a:pPr>
            <a:r>
              <a:rPr lang="en" sz="1200">
                <a:solidFill>
                  <a:schemeClr val="dk1"/>
                </a:solidFill>
                <a:latin typeface="Nunito Sans"/>
                <a:ea typeface="Nunito Sans"/>
                <a:cs typeface="Nunito Sans"/>
                <a:sym typeface="Nunito Sans"/>
              </a:rPr>
              <a:t>MQL to SQL conversion was higher than expected.</a:t>
            </a:r>
            <a:endParaRPr sz="1200">
              <a:solidFill>
                <a:schemeClr val="dk1"/>
              </a:solidFill>
              <a:latin typeface="Nunito Sans"/>
              <a:ea typeface="Nunito Sans"/>
              <a:cs typeface="Nunito Sans"/>
              <a:sym typeface="Nunito Sans"/>
            </a:endParaRPr>
          </a:p>
          <a:p>
            <a:pPr indent="-114300" lvl="0" marL="342900" marR="0"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90500" lvl="0" marL="342900" marR="151956" rtl="0" algn="l">
              <a:lnSpc>
                <a:spcPct val="100000"/>
              </a:lnSpc>
              <a:spcBef>
                <a:spcPts val="0"/>
              </a:spcBef>
              <a:spcAft>
                <a:spcPts val="0"/>
              </a:spcAft>
              <a:buClr>
                <a:schemeClr val="dk1"/>
              </a:buClr>
              <a:buSzPts val="1200"/>
              <a:buFont typeface="Nunito Sans"/>
              <a:buChar char="●"/>
            </a:pPr>
            <a:r>
              <a:rPr lang="en" sz="1200">
                <a:solidFill>
                  <a:schemeClr val="dk1"/>
                </a:solidFill>
                <a:latin typeface="Nunito Sans"/>
                <a:ea typeface="Nunito Sans"/>
                <a:cs typeface="Nunito Sans"/>
                <a:sym typeface="Nunito Sans"/>
              </a:rPr>
              <a:t>Total revenue exceeded expectations.</a:t>
            </a:r>
            <a:endParaRPr sz="1200">
              <a:latin typeface="Nunito Sans"/>
              <a:ea typeface="Nunito Sans"/>
              <a:cs typeface="Nunito Sans"/>
              <a:sym typeface="Nunito Sans"/>
            </a:endParaRPr>
          </a:p>
        </p:txBody>
      </p:sp>
      <p:pic>
        <p:nvPicPr>
          <p:cNvPr id="1485" name="Google Shape;1485;p149"/>
          <p:cNvPicPr preferRelativeResize="0"/>
          <p:nvPr/>
        </p:nvPicPr>
        <p:blipFill>
          <a:blip r:embed="rId3">
            <a:alphaModFix/>
          </a:blip>
          <a:stretch>
            <a:fillRect/>
          </a:stretch>
        </p:blipFill>
        <p:spPr>
          <a:xfrm>
            <a:off x="1178005" y="1627653"/>
            <a:ext cx="223871" cy="336171"/>
          </a:xfrm>
          <a:prstGeom prst="rect">
            <a:avLst/>
          </a:prstGeom>
          <a:noFill/>
          <a:ln>
            <a:noFill/>
          </a:ln>
        </p:spPr>
      </p:pic>
      <p:sp>
        <p:nvSpPr>
          <p:cNvPr id="1486" name="Google Shape;1486;p149"/>
          <p:cNvSpPr/>
          <p:nvPr/>
        </p:nvSpPr>
        <p:spPr>
          <a:xfrm>
            <a:off x="4728785" y="1806450"/>
            <a:ext cx="3257400" cy="521100"/>
          </a:xfrm>
          <a:prstGeom prst="rect">
            <a:avLst/>
          </a:prstGeom>
          <a:solidFill>
            <a:schemeClr val="dk1"/>
          </a:solidFill>
          <a:ln cap="flat" cmpd="sng" w="28575">
            <a:solidFill>
              <a:schemeClr val="dk1"/>
            </a:solidFill>
            <a:prstDash val="solid"/>
            <a:round/>
            <a:headEnd len="sm" w="sm" type="none"/>
            <a:tailEnd len="sm" w="sm" type="none"/>
          </a:ln>
        </p:spPr>
        <p:txBody>
          <a:bodyPr anchorCtr="0" anchor="ctr" bIns="68575" lIns="57150" spcFirstLastPara="1" rIns="68575" wrap="square" tIns="68575">
            <a:noAutofit/>
          </a:bodyPr>
          <a:lstStyle/>
          <a:p>
            <a:pPr indent="0" lvl="0" marL="114300" rtl="0" algn="l">
              <a:lnSpc>
                <a:spcPct val="115000"/>
              </a:lnSpc>
              <a:spcBef>
                <a:spcPts val="0"/>
              </a:spcBef>
              <a:spcAft>
                <a:spcPts val="0"/>
              </a:spcAft>
              <a:buNone/>
            </a:pPr>
            <a:r>
              <a:rPr b="1" lang="en">
                <a:solidFill>
                  <a:schemeClr val="lt1"/>
                </a:solidFill>
                <a:latin typeface="Nunito Sans"/>
                <a:ea typeface="Nunito Sans"/>
                <a:cs typeface="Nunito Sans"/>
                <a:sym typeface="Nunito Sans"/>
              </a:rPr>
              <a:t>Growth opportunities</a:t>
            </a:r>
            <a:endParaRPr b="1" sz="1300">
              <a:solidFill>
                <a:schemeClr val="lt1"/>
              </a:solidFill>
              <a:latin typeface="Nunito Sans"/>
              <a:ea typeface="Nunito Sans"/>
              <a:cs typeface="Nunito Sans"/>
              <a:sym typeface="Nunito Sans"/>
            </a:endParaRPr>
          </a:p>
        </p:txBody>
      </p:sp>
      <p:sp>
        <p:nvSpPr>
          <p:cNvPr id="1487" name="Google Shape;1487;p149"/>
          <p:cNvSpPr/>
          <p:nvPr/>
        </p:nvSpPr>
        <p:spPr>
          <a:xfrm>
            <a:off x="4728786" y="2316075"/>
            <a:ext cx="3257400" cy="2021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68575" lIns="68575" spcFirstLastPara="1" rIns="270350" wrap="square" tIns="68575">
            <a:noAutofit/>
          </a:bodyPr>
          <a:lstStyle/>
          <a:p>
            <a:pPr indent="0" lvl="0" marL="0" marR="60858" rtl="0" algn="l">
              <a:lnSpc>
                <a:spcPct val="150000"/>
              </a:lnSpc>
              <a:spcBef>
                <a:spcPts val="0"/>
              </a:spcBef>
              <a:spcAft>
                <a:spcPts val="0"/>
              </a:spcAft>
              <a:buNone/>
            </a:pPr>
            <a:r>
              <a:t/>
            </a:r>
            <a:endParaRPr sz="800">
              <a:solidFill>
                <a:schemeClr val="dk1"/>
              </a:solidFill>
              <a:latin typeface="Nunito Sans"/>
              <a:ea typeface="Nunito Sans"/>
              <a:cs typeface="Nunito Sans"/>
              <a:sym typeface="Nunito Sans"/>
            </a:endParaRPr>
          </a:p>
          <a:p>
            <a:pPr indent="-190500" lvl="0" marL="342900" marR="60858" rtl="0" algn="l">
              <a:lnSpc>
                <a:spcPct val="115000"/>
              </a:lnSpc>
              <a:spcBef>
                <a:spcPts val="0"/>
              </a:spcBef>
              <a:spcAft>
                <a:spcPts val="0"/>
              </a:spcAft>
              <a:buClr>
                <a:schemeClr val="dk1"/>
              </a:buClr>
              <a:buSzPts val="1200"/>
              <a:buFont typeface="Nunito Sans"/>
              <a:buChar char="●"/>
            </a:pPr>
            <a:r>
              <a:rPr lang="en" sz="1200">
                <a:solidFill>
                  <a:schemeClr val="dk1"/>
                </a:solidFill>
                <a:latin typeface="Nunito Sans"/>
                <a:ea typeface="Nunito Sans"/>
                <a:cs typeface="Nunito Sans"/>
                <a:sym typeface="Nunito Sans"/>
              </a:rPr>
              <a:t>Generating enough topics to cover for next quarter.</a:t>
            </a:r>
            <a:endParaRPr sz="1200">
              <a:solidFill>
                <a:schemeClr val="dk1"/>
              </a:solidFill>
              <a:latin typeface="Nunito Sans"/>
              <a:ea typeface="Nunito Sans"/>
              <a:cs typeface="Nunito Sans"/>
              <a:sym typeface="Nunito Sans"/>
            </a:endParaRPr>
          </a:p>
          <a:p>
            <a:pPr indent="-114300" lvl="0" marL="342900" marR="60858"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90500" lvl="0" marL="342900" marR="60858" rtl="0" algn="l">
              <a:lnSpc>
                <a:spcPct val="115000"/>
              </a:lnSpc>
              <a:spcBef>
                <a:spcPts val="0"/>
              </a:spcBef>
              <a:spcAft>
                <a:spcPts val="0"/>
              </a:spcAft>
              <a:buClr>
                <a:schemeClr val="dk1"/>
              </a:buClr>
              <a:buSzPts val="1200"/>
              <a:buFont typeface="Nunito Sans"/>
              <a:buChar char="●"/>
            </a:pPr>
            <a:r>
              <a:rPr lang="en" sz="1200">
                <a:solidFill>
                  <a:schemeClr val="dk1"/>
                </a:solidFill>
                <a:latin typeface="Nunito Sans"/>
                <a:ea typeface="Nunito Sans"/>
                <a:cs typeface="Nunito Sans"/>
                <a:sym typeface="Nunito Sans"/>
              </a:rPr>
              <a:t>Visitor to MQL conversion was slightly lower than expected.</a:t>
            </a:r>
            <a:endParaRPr sz="1200">
              <a:solidFill>
                <a:schemeClr val="dk1"/>
              </a:solidFill>
              <a:latin typeface="Nunito Sans"/>
              <a:ea typeface="Nunito Sans"/>
              <a:cs typeface="Nunito Sans"/>
              <a:sym typeface="Nunito Sans"/>
            </a:endParaRPr>
          </a:p>
          <a:p>
            <a:pPr indent="0" lvl="0" marL="457200" marR="151956" rtl="0" algn="l">
              <a:lnSpc>
                <a:spcPct val="100000"/>
              </a:lnSpc>
              <a:spcBef>
                <a:spcPts val="0"/>
              </a:spcBef>
              <a:spcAft>
                <a:spcPts val="0"/>
              </a:spcAft>
              <a:buNone/>
            </a:pPr>
            <a:r>
              <a:t/>
            </a:r>
            <a:endParaRPr sz="800">
              <a:latin typeface="Nunito Sans"/>
              <a:ea typeface="Nunito Sans"/>
              <a:cs typeface="Nunito Sans"/>
              <a:sym typeface="Nunito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sp>
        <p:nvSpPr>
          <p:cNvPr id="1492" name="Google Shape;1492;p150"/>
          <p:cNvSpPr txBox="1"/>
          <p:nvPr/>
        </p:nvSpPr>
        <p:spPr>
          <a:xfrm>
            <a:off x="551975" y="950753"/>
            <a:ext cx="419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Our SEO goals for QX+1 202X</a:t>
            </a:r>
            <a:endParaRPr b="1" sz="2200">
              <a:solidFill>
                <a:schemeClr val="dk1"/>
              </a:solidFill>
              <a:latin typeface="Nunito Sans"/>
              <a:ea typeface="Nunito Sans"/>
              <a:cs typeface="Nunito Sans"/>
              <a:sym typeface="Nunito Sans"/>
            </a:endParaRPr>
          </a:p>
        </p:txBody>
      </p:sp>
      <p:pic>
        <p:nvPicPr>
          <p:cNvPr id="1493" name="Google Shape;1493;p150"/>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494" name="Google Shape;1494;p150"/>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Takeaways</a:t>
            </a:r>
            <a:endParaRPr b="1" sz="1000">
              <a:latin typeface="Nunito Sans"/>
              <a:ea typeface="Nunito Sans"/>
              <a:cs typeface="Nunito Sans"/>
              <a:sym typeface="Nunito Sans"/>
            </a:endParaRPr>
          </a:p>
        </p:txBody>
      </p:sp>
      <p:sp>
        <p:nvSpPr>
          <p:cNvPr id="1495" name="Google Shape;1495;p150"/>
          <p:cNvSpPr/>
          <p:nvPr/>
        </p:nvSpPr>
        <p:spPr>
          <a:xfrm>
            <a:off x="265531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50"/>
          <p:cNvSpPr/>
          <p:nvPr/>
        </p:nvSpPr>
        <p:spPr>
          <a:xfrm>
            <a:off x="469286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3"/>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50"/>
          <p:cNvSpPr/>
          <p:nvPr/>
        </p:nvSpPr>
        <p:spPr>
          <a:xfrm>
            <a:off x="6730400"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50"/>
          <p:cNvSpPr/>
          <p:nvPr/>
        </p:nvSpPr>
        <p:spPr>
          <a:xfrm>
            <a:off x="579525"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50"/>
          <p:cNvSpPr txBox="1"/>
          <p:nvPr/>
        </p:nvSpPr>
        <p:spPr>
          <a:xfrm>
            <a:off x="4817769"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MQLs</a:t>
            </a:r>
            <a:endParaRPr b="1">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3,000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sp>
        <p:nvSpPr>
          <p:cNvPr id="1500" name="Google Shape;1500;p150"/>
          <p:cNvSpPr txBox="1"/>
          <p:nvPr/>
        </p:nvSpPr>
        <p:spPr>
          <a:xfrm>
            <a:off x="644171" y="2552481"/>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Revenue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$6,000,000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sp>
        <p:nvSpPr>
          <p:cNvPr id="1501" name="Google Shape;1501;p150"/>
          <p:cNvSpPr txBox="1"/>
          <p:nvPr/>
        </p:nvSpPr>
        <p:spPr>
          <a:xfrm>
            <a:off x="2757591"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SQLs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850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latin typeface="Nunito Sans"/>
              <a:ea typeface="Nunito Sans"/>
              <a:cs typeface="Nunito Sans"/>
              <a:sym typeface="Nunito Sans"/>
            </a:endParaRPr>
          </a:p>
        </p:txBody>
      </p:sp>
      <p:pic>
        <p:nvPicPr>
          <p:cNvPr id="1502" name="Google Shape;1502;p150"/>
          <p:cNvPicPr preferRelativeResize="0"/>
          <p:nvPr/>
        </p:nvPicPr>
        <p:blipFill>
          <a:blip r:embed="rId4">
            <a:alphaModFix/>
          </a:blip>
          <a:stretch>
            <a:fillRect/>
          </a:stretch>
        </p:blipFill>
        <p:spPr>
          <a:xfrm>
            <a:off x="1195498" y="1962936"/>
            <a:ext cx="560006" cy="560017"/>
          </a:xfrm>
          <a:prstGeom prst="rect">
            <a:avLst/>
          </a:prstGeom>
          <a:noFill/>
          <a:ln>
            <a:noFill/>
          </a:ln>
        </p:spPr>
      </p:pic>
      <p:pic>
        <p:nvPicPr>
          <p:cNvPr id="1503" name="Google Shape;1503;p150"/>
          <p:cNvPicPr preferRelativeResize="0"/>
          <p:nvPr/>
        </p:nvPicPr>
        <p:blipFill>
          <a:blip r:embed="rId5">
            <a:alphaModFix/>
          </a:blip>
          <a:stretch>
            <a:fillRect/>
          </a:stretch>
        </p:blipFill>
        <p:spPr>
          <a:xfrm>
            <a:off x="5266149" y="1963624"/>
            <a:ext cx="558631" cy="558642"/>
          </a:xfrm>
          <a:prstGeom prst="rect">
            <a:avLst/>
          </a:prstGeom>
          <a:noFill/>
          <a:ln>
            <a:noFill/>
          </a:ln>
        </p:spPr>
      </p:pic>
      <p:pic>
        <p:nvPicPr>
          <p:cNvPr id="1504" name="Google Shape;1504;p150"/>
          <p:cNvPicPr preferRelativeResize="0"/>
          <p:nvPr/>
        </p:nvPicPr>
        <p:blipFill>
          <a:blip r:embed="rId6">
            <a:alphaModFix/>
          </a:blip>
          <a:stretch>
            <a:fillRect/>
          </a:stretch>
        </p:blipFill>
        <p:spPr>
          <a:xfrm>
            <a:off x="3220956" y="1960278"/>
            <a:ext cx="565322" cy="565333"/>
          </a:xfrm>
          <a:prstGeom prst="rect">
            <a:avLst/>
          </a:prstGeom>
          <a:noFill/>
          <a:ln>
            <a:noFill/>
          </a:ln>
        </p:spPr>
      </p:pic>
      <p:sp>
        <p:nvSpPr>
          <p:cNvPr id="1505" name="Google Shape;1505;p150"/>
          <p:cNvSpPr txBox="1"/>
          <p:nvPr/>
        </p:nvSpPr>
        <p:spPr>
          <a:xfrm>
            <a:off x="6810869" y="2552481"/>
            <a:ext cx="1534200" cy="993900"/>
          </a:xfrm>
          <a:prstGeom prst="rect">
            <a:avLst/>
          </a:prstGeom>
          <a:noFill/>
          <a:ln>
            <a:noFill/>
          </a:ln>
        </p:spPr>
        <p:txBody>
          <a:bodyPr anchorCtr="0" anchor="t" bIns="68575" lIns="68575" spcFirstLastPara="1" rIns="68575" wrap="square" tIns="68575">
            <a:noAutofit/>
          </a:bodyPr>
          <a:lstStyle/>
          <a:p>
            <a:pPr indent="0" lvl="0" marL="0" rtl="0" algn="ctr">
              <a:spcBef>
                <a:spcPts val="0"/>
              </a:spcBef>
              <a:spcAft>
                <a:spcPts val="0"/>
              </a:spcAft>
              <a:buClr>
                <a:schemeClr val="dk1"/>
              </a:buClr>
              <a:buSzPts val="800"/>
              <a:buFont typeface="Arial"/>
              <a:buNone/>
            </a:pPr>
            <a:r>
              <a:rPr b="1" lang="en">
                <a:solidFill>
                  <a:schemeClr val="dk1"/>
                </a:solidFill>
                <a:latin typeface="Nunito Sans"/>
                <a:ea typeface="Nunito Sans"/>
                <a:cs typeface="Nunito Sans"/>
                <a:sym typeface="Nunito Sans"/>
              </a:rPr>
              <a:t>Visitors</a:t>
            </a:r>
            <a:endParaRPr b="1">
              <a:solidFill>
                <a:schemeClr val="dk1"/>
              </a:solidFill>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solidFill>
                  <a:schemeClr val="dk1"/>
                </a:solidFill>
                <a:latin typeface="Nunito Sans"/>
                <a:ea typeface="Nunito Sans"/>
                <a:cs typeface="Nunito Sans"/>
                <a:sym typeface="Nunito Sans"/>
              </a:rPr>
              <a:t>325,000</a:t>
            </a:r>
            <a:endParaRPr sz="1200">
              <a:solidFill>
                <a:schemeClr val="dk1"/>
              </a:solidFill>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t/>
            </a:r>
            <a:endParaRPr sz="1200">
              <a:solidFill>
                <a:schemeClr val="dk1"/>
              </a:solidFill>
              <a:latin typeface="Nunito Sans"/>
              <a:ea typeface="Nunito Sans"/>
              <a:cs typeface="Nunito Sans"/>
              <a:sym typeface="Nunito Sans"/>
            </a:endParaRPr>
          </a:p>
          <a:p>
            <a:pPr indent="0" lvl="0" marL="0" rtl="0" algn="l">
              <a:spcBef>
                <a:spcPts val="0"/>
              </a:spcBef>
              <a:spcAft>
                <a:spcPts val="0"/>
              </a:spcAft>
              <a:buClr>
                <a:srgbClr val="000000"/>
              </a:buClr>
              <a:buSzPts val="800"/>
              <a:buFont typeface="Arial"/>
              <a:buNone/>
            </a:pPr>
            <a:r>
              <a:t/>
            </a:r>
            <a:endParaRPr sz="1200">
              <a:latin typeface="Nunito Sans"/>
              <a:ea typeface="Nunito Sans"/>
              <a:cs typeface="Nunito Sans"/>
              <a:sym typeface="Nunito Sans"/>
            </a:endParaRPr>
          </a:p>
        </p:txBody>
      </p:sp>
      <p:pic>
        <p:nvPicPr>
          <p:cNvPr id="1506" name="Google Shape;1506;p150"/>
          <p:cNvPicPr preferRelativeResize="0"/>
          <p:nvPr/>
        </p:nvPicPr>
        <p:blipFill>
          <a:blip r:embed="rId5">
            <a:alphaModFix/>
          </a:blip>
          <a:stretch>
            <a:fillRect/>
          </a:stretch>
        </p:blipFill>
        <p:spPr>
          <a:xfrm>
            <a:off x="7289967" y="1963624"/>
            <a:ext cx="558631" cy="55864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151"/>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512" name="Google Shape;1512;p151"/>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513" name="Google Shape;1513;p151"/>
          <p:cNvSpPr txBox="1"/>
          <p:nvPr>
            <p:ph type="title"/>
          </p:nvPr>
        </p:nvSpPr>
        <p:spPr>
          <a:xfrm>
            <a:off x="551950" y="969825"/>
            <a:ext cx="54474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solidFill>
                  <a:schemeClr val="dk1"/>
                </a:solidFill>
                <a:latin typeface="Nunito Sans"/>
                <a:ea typeface="Nunito Sans"/>
                <a:cs typeface="Nunito Sans"/>
                <a:sym typeface="Nunito Sans"/>
              </a:rPr>
              <a:t>How we will achieve our goals next quarter</a:t>
            </a:r>
            <a:endParaRPr b="1" sz="2000">
              <a:solidFill>
                <a:schemeClr val="dk1"/>
              </a:solidFill>
              <a:latin typeface="Nunito Sans"/>
              <a:ea typeface="Nunito Sans"/>
              <a:cs typeface="Nunito Sans"/>
              <a:sym typeface="Nunito Sans"/>
            </a:endParaRPr>
          </a:p>
        </p:txBody>
      </p:sp>
      <p:pic>
        <p:nvPicPr>
          <p:cNvPr id="1514" name="Google Shape;1514;p151"/>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515" name="Google Shape;1515;p151"/>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516" name="Google Shape;1516;p151"/>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517" name="Google Shape;1517;p151"/>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518" name="Google Shape;1518;p151"/>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519" name="Google Shape;1519;p151"/>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520" name="Google Shape;1520;p151"/>
          <p:cNvSpPr txBox="1"/>
          <p:nvPr/>
        </p:nvSpPr>
        <p:spPr>
          <a:xfrm>
            <a:off x="551975" y="1748375"/>
            <a:ext cx="56115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We will do</a:t>
            </a:r>
            <a:r>
              <a:rPr lang="en">
                <a:latin typeface="Nunito Sans"/>
                <a:ea typeface="Nunito Sans"/>
                <a:cs typeface="Nunito Sans"/>
                <a:sym typeface="Nunito Sans"/>
              </a:rPr>
              <a:t>:</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x</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a:t>
            </a: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z</a:t>
            </a:r>
            <a:endParaRPr>
              <a:latin typeface="Nunito Sans"/>
              <a:ea typeface="Nunito Sans"/>
              <a:cs typeface="Nunito Sans"/>
              <a:sym typeface="Nunito Sans"/>
            </a:endParaRPr>
          </a:p>
        </p:txBody>
      </p:sp>
      <p:sp>
        <p:nvSpPr>
          <p:cNvPr id="1521" name="Google Shape;1521;p151"/>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solidFill>
                  <a:schemeClr val="dk1"/>
                </a:solidFill>
                <a:latin typeface="Nunito Sans"/>
                <a:ea typeface="Nunito Sans"/>
                <a:cs typeface="Nunito Sans"/>
                <a:sym typeface="Nunito Sans"/>
              </a:rPr>
              <a:t>Takeaways</a:t>
            </a:r>
            <a:endParaRPr b="1" sz="1000">
              <a:latin typeface="Nunito Sans"/>
              <a:ea typeface="Nunito Sans"/>
              <a:cs typeface="Nunito Sans"/>
              <a:sym typeface="Nunito Sans"/>
            </a:endParaRPr>
          </a:p>
        </p:txBody>
      </p:sp>
      <p:sp>
        <p:nvSpPr>
          <p:cNvPr id="1522" name="Google Shape;1522;p151"/>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523" name="Google Shape;1523;p151"/>
          <p:cNvSpPr txBox="1"/>
          <p:nvPr/>
        </p:nvSpPr>
        <p:spPr>
          <a:xfrm>
            <a:off x="6833834" y="3315994"/>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3</a:t>
            </a:r>
            <a:endParaRPr b="1" sz="1000">
              <a:solidFill>
                <a:srgbClr val="FFFFFF"/>
              </a:solidFill>
              <a:latin typeface="Nunito Sans"/>
              <a:ea typeface="Nunito Sans"/>
              <a:cs typeface="Nunito Sans"/>
              <a:sym typeface="Nunito Sans"/>
            </a:endParaRPr>
          </a:p>
        </p:txBody>
      </p:sp>
      <p:sp>
        <p:nvSpPr>
          <p:cNvPr id="1524" name="Google Shape;1524;p151"/>
          <p:cNvSpPr txBox="1"/>
          <p:nvPr/>
        </p:nvSpPr>
        <p:spPr>
          <a:xfrm>
            <a:off x="7213775" y="3282400"/>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116"/>
          <p:cNvSpPr/>
          <p:nvPr/>
        </p:nvSpPr>
        <p:spPr>
          <a:xfrm>
            <a:off x="-42202" y="-42206"/>
            <a:ext cx="9261000" cy="5234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980" name="Google Shape;980;p116"/>
          <p:cNvPicPr preferRelativeResize="0"/>
          <p:nvPr/>
        </p:nvPicPr>
        <p:blipFill>
          <a:blip r:embed="rId3">
            <a:alphaModFix amt="60000"/>
          </a:blip>
          <a:stretch>
            <a:fillRect/>
          </a:stretch>
        </p:blipFill>
        <p:spPr>
          <a:xfrm>
            <a:off x="-42195" y="-42204"/>
            <a:ext cx="2910348" cy="2195292"/>
          </a:xfrm>
          <a:prstGeom prst="rect">
            <a:avLst/>
          </a:prstGeom>
          <a:noFill/>
          <a:ln>
            <a:noFill/>
          </a:ln>
        </p:spPr>
      </p:pic>
      <p:pic>
        <p:nvPicPr>
          <p:cNvPr id="981" name="Google Shape;981;p116"/>
          <p:cNvPicPr preferRelativeResize="0"/>
          <p:nvPr/>
        </p:nvPicPr>
        <p:blipFill>
          <a:blip r:embed="rId4">
            <a:alphaModFix amt="60000"/>
          </a:blip>
          <a:stretch>
            <a:fillRect/>
          </a:stretch>
        </p:blipFill>
        <p:spPr>
          <a:xfrm>
            <a:off x="5980508" y="2489419"/>
            <a:ext cx="3238274" cy="2723619"/>
          </a:xfrm>
          <a:prstGeom prst="rect">
            <a:avLst/>
          </a:prstGeom>
          <a:noFill/>
          <a:ln>
            <a:noFill/>
          </a:ln>
        </p:spPr>
      </p:pic>
      <p:sp>
        <p:nvSpPr>
          <p:cNvPr id="982" name="Google Shape;982;p116"/>
          <p:cNvSpPr txBox="1"/>
          <p:nvPr>
            <p:ph type="title"/>
          </p:nvPr>
        </p:nvSpPr>
        <p:spPr>
          <a:xfrm>
            <a:off x="1503281" y="452750"/>
            <a:ext cx="6434100" cy="3768300"/>
          </a:xfrm>
          <a:prstGeom prst="rect">
            <a:avLst/>
          </a:prstGeom>
          <a:no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400">
              <a:solidFill>
                <a:schemeClr val="lt1"/>
              </a:solidFill>
              <a:latin typeface="Nunito Sans SemiBold"/>
              <a:ea typeface="Nunito Sans SemiBold"/>
              <a:cs typeface="Nunito Sans SemiBold"/>
              <a:sym typeface="Nunito Sans SemiBold"/>
            </a:endParaRPr>
          </a:p>
          <a:p>
            <a:pPr indent="0" lvl="0" marL="0" rtl="0" algn="ctr">
              <a:spcBef>
                <a:spcPts val="0"/>
              </a:spcBef>
              <a:spcAft>
                <a:spcPts val="0"/>
              </a:spcAft>
              <a:buNone/>
            </a:pPr>
            <a:r>
              <a:rPr b="1" lang="en" sz="3000">
                <a:solidFill>
                  <a:schemeClr val="lt1"/>
                </a:solidFill>
                <a:latin typeface="Nunito Sans"/>
                <a:ea typeface="Nunito Sans"/>
                <a:cs typeface="Nunito Sans"/>
                <a:sym typeface="Nunito Sans"/>
              </a:rPr>
              <a:t>The buyer journey consists of many touch points.</a:t>
            </a:r>
            <a:br>
              <a:rPr b="1" lang="en" sz="3000">
                <a:solidFill>
                  <a:schemeClr val="lt1"/>
                </a:solidFill>
                <a:latin typeface="Nunito Sans"/>
                <a:ea typeface="Nunito Sans"/>
                <a:cs typeface="Nunito Sans"/>
                <a:sym typeface="Nunito Sans"/>
              </a:rPr>
            </a:br>
            <a:br>
              <a:rPr b="1" lang="en" sz="3000">
                <a:solidFill>
                  <a:schemeClr val="lt1"/>
                </a:solidFill>
                <a:latin typeface="Nunito Sans"/>
                <a:ea typeface="Nunito Sans"/>
                <a:cs typeface="Nunito Sans"/>
                <a:sym typeface="Nunito Sans"/>
              </a:rPr>
            </a:br>
            <a:r>
              <a:rPr b="1" lang="en" sz="3000" u="sng">
                <a:solidFill>
                  <a:schemeClr val="lt1"/>
                </a:solidFill>
                <a:latin typeface="Nunito Sans"/>
                <a:ea typeface="Nunito Sans"/>
                <a:cs typeface="Nunito Sans"/>
                <a:sym typeface="Nunito Sans"/>
              </a:rPr>
              <a:t>All channels</a:t>
            </a:r>
            <a:r>
              <a:rPr b="1" lang="en" sz="3000">
                <a:solidFill>
                  <a:schemeClr val="lt1"/>
                </a:solidFill>
                <a:latin typeface="Nunito Sans"/>
                <a:ea typeface="Nunito Sans"/>
                <a:cs typeface="Nunito Sans"/>
                <a:sym typeface="Nunito Sans"/>
              </a:rPr>
              <a:t> </a:t>
            </a:r>
            <a:r>
              <a:rPr lang="en" sz="3000">
                <a:solidFill>
                  <a:schemeClr val="lt1"/>
                </a:solidFill>
                <a:latin typeface="Nunito Sans SemiBold"/>
                <a:ea typeface="Nunito Sans SemiBold"/>
                <a:cs typeface="Nunito Sans SemiBold"/>
                <a:sym typeface="Nunito Sans SemiBold"/>
              </a:rPr>
              <a:t>contribute to the purchase, and should </a:t>
            </a:r>
            <a:r>
              <a:rPr lang="en" sz="3000" u="sng">
                <a:solidFill>
                  <a:schemeClr val="lt1"/>
                </a:solidFill>
                <a:latin typeface="Nunito Sans SemiBold"/>
                <a:ea typeface="Nunito Sans SemiBold"/>
                <a:cs typeface="Nunito Sans SemiBold"/>
                <a:sym typeface="Nunito Sans SemiBold"/>
              </a:rPr>
              <a:t>all</a:t>
            </a:r>
            <a:r>
              <a:rPr lang="en" sz="3000">
                <a:solidFill>
                  <a:schemeClr val="lt1"/>
                </a:solidFill>
                <a:latin typeface="Nunito Sans SemiBold"/>
                <a:ea typeface="Nunito Sans SemiBold"/>
                <a:cs typeface="Nunito Sans SemiBold"/>
                <a:sym typeface="Nunito Sans SemiBold"/>
              </a:rPr>
              <a:t> be valued.</a:t>
            </a:r>
            <a:endParaRPr sz="1400">
              <a:solidFill>
                <a:schemeClr val="lt1"/>
              </a:solidFill>
              <a:latin typeface="Nunito Sans SemiBold"/>
              <a:ea typeface="Nunito Sans SemiBold"/>
              <a:cs typeface="Nunito Sans SemiBold"/>
              <a:sym typeface="Nunito Sans SemiBo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152"/>
          <p:cNvSpPr/>
          <p:nvPr/>
        </p:nvSpPr>
        <p:spPr>
          <a:xfrm>
            <a:off x="0" y="-7069"/>
            <a:ext cx="9144000" cy="51504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30" name="Google Shape;1530;p152"/>
          <p:cNvSpPr/>
          <p:nvPr/>
        </p:nvSpPr>
        <p:spPr>
          <a:xfrm>
            <a:off x="240300"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52"/>
          <p:cNvSpPr/>
          <p:nvPr/>
        </p:nvSpPr>
        <p:spPr>
          <a:xfrm>
            <a:off x="1185333" y="2186475"/>
            <a:ext cx="6795900" cy="935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accent1"/>
              </a:solidFill>
            </a:endParaRPr>
          </a:p>
        </p:txBody>
      </p:sp>
      <p:sp>
        <p:nvSpPr>
          <p:cNvPr id="1532" name="Google Shape;1532;p152"/>
          <p:cNvSpPr txBox="1"/>
          <p:nvPr>
            <p:ph type="title"/>
          </p:nvPr>
        </p:nvSpPr>
        <p:spPr>
          <a:xfrm>
            <a:off x="1646275" y="2366850"/>
            <a:ext cx="5887200" cy="6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Nunito Sans"/>
                <a:ea typeface="Nunito Sans"/>
                <a:cs typeface="Nunito Sans"/>
                <a:sym typeface="Nunito Sans"/>
              </a:rPr>
              <a:t>Questions?</a:t>
            </a:r>
            <a:endParaRPr b="1" sz="2900">
              <a:solidFill>
                <a:schemeClr val="lt1"/>
              </a:solidFill>
              <a:latin typeface="Nunito Sans"/>
              <a:ea typeface="Nunito Sans"/>
              <a:cs typeface="Nunito Sans"/>
              <a:sym typeface="Nuni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17"/>
          <p:cNvSpPr/>
          <p:nvPr/>
        </p:nvSpPr>
        <p:spPr>
          <a:xfrm>
            <a:off x="0" y="-7069"/>
            <a:ext cx="9144000" cy="5150400"/>
          </a:xfrm>
          <a:prstGeom prst="rect">
            <a:avLst/>
          </a:prstGeom>
          <a:solidFill>
            <a:srgbClr val="89C32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88" name="Google Shape;988;p117"/>
          <p:cNvSpPr/>
          <p:nvPr/>
        </p:nvSpPr>
        <p:spPr>
          <a:xfrm>
            <a:off x="240300" y="221550"/>
            <a:ext cx="8663400" cy="4731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117"/>
          <p:cNvSpPr/>
          <p:nvPr/>
        </p:nvSpPr>
        <p:spPr>
          <a:xfrm>
            <a:off x="1185333" y="2186475"/>
            <a:ext cx="6795900" cy="935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000">
              <a:solidFill>
                <a:schemeClr val="accent1"/>
              </a:solidFill>
            </a:endParaRPr>
          </a:p>
        </p:txBody>
      </p:sp>
      <p:sp>
        <p:nvSpPr>
          <p:cNvPr id="990" name="Google Shape;990;p117"/>
          <p:cNvSpPr txBox="1"/>
          <p:nvPr>
            <p:ph type="title"/>
          </p:nvPr>
        </p:nvSpPr>
        <p:spPr>
          <a:xfrm>
            <a:off x="1646275" y="2366850"/>
            <a:ext cx="5887200" cy="6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900">
                <a:solidFill>
                  <a:schemeClr val="lt1"/>
                </a:solidFill>
                <a:latin typeface="Nunito Sans"/>
                <a:ea typeface="Nunito Sans"/>
                <a:cs typeface="Nunito Sans"/>
                <a:sym typeface="Nunito Sans"/>
              </a:rPr>
              <a:t>B2B Executive summary</a:t>
            </a:r>
            <a:endParaRPr b="1" sz="2900">
              <a:solidFill>
                <a:schemeClr val="lt1"/>
              </a:solidFill>
              <a:latin typeface="Nunito Sans"/>
              <a:ea typeface="Nunito Sans"/>
              <a:cs typeface="Nunito Sans"/>
              <a:sym typeface="Nuni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118"/>
          <p:cNvSpPr txBox="1"/>
          <p:nvPr/>
        </p:nvSpPr>
        <p:spPr>
          <a:xfrm>
            <a:off x="551964" y="950756"/>
            <a:ext cx="419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Our SEO goals for QX 202X</a:t>
            </a:r>
            <a:endParaRPr b="1" sz="2200">
              <a:latin typeface="Nunito Sans"/>
              <a:ea typeface="Nunito Sans"/>
              <a:cs typeface="Nunito Sans"/>
              <a:sym typeface="Nunito Sans"/>
            </a:endParaRPr>
          </a:p>
        </p:txBody>
      </p:sp>
      <p:pic>
        <p:nvPicPr>
          <p:cNvPr id="996" name="Google Shape;996;p118"/>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997" name="Google Shape;997;p118"/>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a:t>
            </a:r>
            <a:r>
              <a:rPr b="1" lang="en" sz="1000">
                <a:latin typeface="Nunito Sans"/>
                <a:ea typeface="Nunito Sans"/>
                <a:cs typeface="Nunito Sans"/>
                <a:sym typeface="Nunito Sans"/>
              </a:rPr>
              <a:t>B2B Executive summary</a:t>
            </a:r>
            <a:endParaRPr b="1" sz="1000">
              <a:latin typeface="Nunito Sans"/>
              <a:ea typeface="Nunito Sans"/>
              <a:cs typeface="Nunito Sans"/>
              <a:sym typeface="Nunito Sans"/>
            </a:endParaRPr>
          </a:p>
        </p:txBody>
      </p:sp>
      <p:sp>
        <p:nvSpPr>
          <p:cNvPr id="998" name="Google Shape;998;p118"/>
          <p:cNvSpPr/>
          <p:nvPr/>
        </p:nvSpPr>
        <p:spPr>
          <a:xfrm>
            <a:off x="265531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18"/>
          <p:cNvSpPr/>
          <p:nvPr/>
        </p:nvSpPr>
        <p:spPr>
          <a:xfrm>
            <a:off x="469286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3"/>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118"/>
          <p:cNvSpPr/>
          <p:nvPr/>
        </p:nvSpPr>
        <p:spPr>
          <a:xfrm>
            <a:off x="6730400"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18"/>
          <p:cNvSpPr/>
          <p:nvPr/>
        </p:nvSpPr>
        <p:spPr>
          <a:xfrm>
            <a:off x="579525"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18"/>
          <p:cNvSpPr txBox="1"/>
          <p:nvPr/>
        </p:nvSpPr>
        <p:spPr>
          <a:xfrm>
            <a:off x="4817769" y="2552481"/>
            <a:ext cx="1534200" cy="99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MQLs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rPr lang="en" sz="1200">
                <a:latin typeface="Nunito Sans"/>
                <a:ea typeface="Nunito Sans"/>
                <a:cs typeface="Nunito Sans"/>
                <a:sym typeface="Nunito Sans"/>
              </a:rPr>
              <a:t>2,500</a:t>
            </a:r>
            <a:endParaRPr sz="1200">
              <a:latin typeface="Nunito Sans"/>
              <a:ea typeface="Nunito Sans"/>
              <a:cs typeface="Nunito Sans"/>
              <a:sym typeface="Nunito Sans"/>
            </a:endParaRPr>
          </a:p>
        </p:txBody>
      </p:sp>
      <p:sp>
        <p:nvSpPr>
          <p:cNvPr id="1003" name="Google Shape;1003;p118"/>
          <p:cNvSpPr txBox="1"/>
          <p:nvPr/>
        </p:nvSpPr>
        <p:spPr>
          <a:xfrm>
            <a:off x="644171" y="2552481"/>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Revenue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marR="0" rtl="0" algn="ctr">
              <a:lnSpc>
                <a:spcPct val="100000"/>
              </a:lnSpc>
              <a:spcBef>
                <a:spcPts val="0"/>
              </a:spcBef>
              <a:spcAft>
                <a:spcPts val="0"/>
              </a:spcAft>
              <a:buClr>
                <a:schemeClr val="dk1"/>
              </a:buClr>
              <a:buSzPts val="800"/>
              <a:buFont typeface="Arial"/>
              <a:buNone/>
            </a:pPr>
            <a:r>
              <a:rPr lang="en" sz="1200">
                <a:latin typeface="Nunito Sans"/>
                <a:ea typeface="Nunito Sans"/>
                <a:cs typeface="Nunito Sans"/>
                <a:sym typeface="Nunito Sans"/>
              </a:rPr>
              <a:t>$5,000,000</a:t>
            </a:r>
            <a:endParaRPr sz="1200">
              <a:latin typeface="Nunito Sans"/>
              <a:ea typeface="Nunito Sans"/>
              <a:cs typeface="Nunito Sans"/>
              <a:sym typeface="Nunito Sans"/>
            </a:endParaRPr>
          </a:p>
        </p:txBody>
      </p:sp>
      <p:sp>
        <p:nvSpPr>
          <p:cNvPr id="1004" name="Google Shape;1004;p118"/>
          <p:cNvSpPr txBox="1"/>
          <p:nvPr/>
        </p:nvSpPr>
        <p:spPr>
          <a:xfrm>
            <a:off x="2757591" y="2552481"/>
            <a:ext cx="1534200" cy="99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SQLs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latin typeface="Nunito Sans"/>
                <a:ea typeface="Nunito Sans"/>
                <a:cs typeface="Nunito Sans"/>
                <a:sym typeface="Nunito Sans"/>
              </a:rPr>
              <a:t>750</a:t>
            </a:r>
            <a:endParaRPr sz="1200">
              <a:latin typeface="Nunito Sans"/>
              <a:ea typeface="Nunito Sans"/>
              <a:cs typeface="Nunito Sans"/>
              <a:sym typeface="Nunito Sans"/>
            </a:endParaRPr>
          </a:p>
        </p:txBody>
      </p:sp>
      <p:pic>
        <p:nvPicPr>
          <p:cNvPr id="1005" name="Google Shape;1005;p118"/>
          <p:cNvPicPr preferRelativeResize="0"/>
          <p:nvPr/>
        </p:nvPicPr>
        <p:blipFill>
          <a:blip r:embed="rId4">
            <a:alphaModFix/>
          </a:blip>
          <a:stretch>
            <a:fillRect/>
          </a:stretch>
        </p:blipFill>
        <p:spPr>
          <a:xfrm>
            <a:off x="1195498" y="1962936"/>
            <a:ext cx="560006" cy="560017"/>
          </a:xfrm>
          <a:prstGeom prst="rect">
            <a:avLst/>
          </a:prstGeom>
          <a:noFill/>
          <a:ln>
            <a:noFill/>
          </a:ln>
        </p:spPr>
      </p:pic>
      <p:pic>
        <p:nvPicPr>
          <p:cNvPr id="1006" name="Google Shape;1006;p118"/>
          <p:cNvPicPr preferRelativeResize="0"/>
          <p:nvPr/>
        </p:nvPicPr>
        <p:blipFill>
          <a:blip r:embed="rId5">
            <a:alphaModFix/>
          </a:blip>
          <a:stretch>
            <a:fillRect/>
          </a:stretch>
        </p:blipFill>
        <p:spPr>
          <a:xfrm>
            <a:off x="5266149" y="1963624"/>
            <a:ext cx="558631" cy="558642"/>
          </a:xfrm>
          <a:prstGeom prst="rect">
            <a:avLst/>
          </a:prstGeom>
          <a:noFill/>
          <a:ln>
            <a:noFill/>
          </a:ln>
        </p:spPr>
      </p:pic>
      <p:pic>
        <p:nvPicPr>
          <p:cNvPr id="1007" name="Google Shape;1007;p118"/>
          <p:cNvPicPr preferRelativeResize="0"/>
          <p:nvPr/>
        </p:nvPicPr>
        <p:blipFill>
          <a:blip r:embed="rId6">
            <a:alphaModFix/>
          </a:blip>
          <a:stretch>
            <a:fillRect/>
          </a:stretch>
        </p:blipFill>
        <p:spPr>
          <a:xfrm>
            <a:off x="3220956" y="1960278"/>
            <a:ext cx="565322" cy="565333"/>
          </a:xfrm>
          <a:prstGeom prst="rect">
            <a:avLst/>
          </a:prstGeom>
          <a:noFill/>
          <a:ln>
            <a:noFill/>
          </a:ln>
        </p:spPr>
      </p:pic>
      <p:sp>
        <p:nvSpPr>
          <p:cNvPr id="1008" name="Google Shape;1008;p118"/>
          <p:cNvSpPr txBox="1"/>
          <p:nvPr/>
        </p:nvSpPr>
        <p:spPr>
          <a:xfrm>
            <a:off x="6810869" y="2552481"/>
            <a:ext cx="1534200" cy="99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Visitors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rPr lang="en" sz="1200">
                <a:latin typeface="Nunito Sans"/>
                <a:ea typeface="Nunito Sans"/>
                <a:cs typeface="Nunito Sans"/>
                <a:sym typeface="Nunito Sans"/>
              </a:rPr>
              <a:t>250,000</a:t>
            </a:r>
            <a:endParaRPr sz="1200">
              <a:latin typeface="Nunito Sans"/>
              <a:ea typeface="Nunito Sans"/>
              <a:cs typeface="Nunito Sans"/>
              <a:sym typeface="Nunito Sans"/>
            </a:endParaRPr>
          </a:p>
        </p:txBody>
      </p:sp>
      <p:pic>
        <p:nvPicPr>
          <p:cNvPr id="1009" name="Google Shape;1009;p118"/>
          <p:cNvPicPr preferRelativeResize="0"/>
          <p:nvPr/>
        </p:nvPicPr>
        <p:blipFill>
          <a:blip r:embed="rId5">
            <a:alphaModFix/>
          </a:blip>
          <a:stretch>
            <a:fillRect/>
          </a:stretch>
        </p:blipFill>
        <p:spPr>
          <a:xfrm>
            <a:off x="7289967" y="1963624"/>
            <a:ext cx="558631" cy="5586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119"/>
          <p:cNvSpPr/>
          <p:nvPr/>
        </p:nvSpPr>
        <p:spPr>
          <a:xfrm>
            <a:off x="265531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19"/>
          <p:cNvSpPr/>
          <p:nvPr/>
        </p:nvSpPr>
        <p:spPr>
          <a:xfrm>
            <a:off x="4692863"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3"/>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119"/>
          <p:cNvSpPr/>
          <p:nvPr/>
        </p:nvSpPr>
        <p:spPr>
          <a:xfrm>
            <a:off x="6730400"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5"/>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19"/>
          <p:cNvSpPr txBox="1"/>
          <p:nvPr/>
        </p:nvSpPr>
        <p:spPr>
          <a:xfrm>
            <a:off x="551979" y="950750"/>
            <a:ext cx="59694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We overshot our revenue goal by 13%</a:t>
            </a:r>
            <a:endParaRPr b="1" sz="2200">
              <a:solidFill>
                <a:schemeClr val="dk1"/>
              </a:solidFill>
              <a:latin typeface="Nunito Sans"/>
              <a:ea typeface="Nunito Sans"/>
              <a:cs typeface="Nunito Sans"/>
              <a:sym typeface="Nunito Sans"/>
            </a:endParaRPr>
          </a:p>
          <a:p>
            <a:pPr indent="0" lvl="0" marL="0" rtl="0" algn="l">
              <a:spcBef>
                <a:spcPts val="0"/>
              </a:spcBef>
              <a:spcAft>
                <a:spcPts val="0"/>
              </a:spcAft>
              <a:buNone/>
            </a:pPr>
            <a:r>
              <a:t/>
            </a:r>
            <a:endParaRPr b="1" sz="2200">
              <a:solidFill>
                <a:schemeClr val="dk1"/>
              </a:solidFill>
              <a:latin typeface="Nunito Sans"/>
              <a:ea typeface="Nunito Sans"/>
              <a:cs typeface="Nunito Sans"/>
              <a:sym typeface="Nunito Sans"/>
            </a:endParaRPr>
          </a:p>
        </p:txBody>
      </p:sp>
      <p:pic>
        <p:nvPicPr>
          <p:cNvPr id="1018" name="Google Shape;1018;p119"/>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019" name="Google Shape;1019;p119"/>
          <p:cNvSpPr/>
          <p:nvPr/>
        </p:nvSpPr>
        <p:spPr>
          <a:xfrm>
            <a:off x="579525" y="1809025"/>
            <a:ext cx="1737000" cy="1599300"/>
          </a:xfrm>
          <a:prstGeom prst="rect">
            <a:avLst/>
          </a:prstGeom>
          <a:solidFill>
            <a:srgbClr val="FFFFFF"/>
          </a:solidFill>
          <a:ln cap="flat" cmpd="sng" w="28575">
            <a:solidFill>
              <a:srgbClr val="000000"/>
            </a:solidFill>
            <a:prstDash val="solid"/>
            <a:round/>
            <a:headEnd len="sm" w="sm" type="none"/>
            <a:tailEnd len="sm" w="sm" type="none"/>
          </a:ln>
          <a:effectLst>
            <a:outerShdw rotWithShape="0" algn="bl" dir="2760000" dist="95250">
              <a:schemeClr val="accent1"/>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19"/>
          <p:cNvSpPr txBox="1"/>
          <p:nvPr/>
        </p:nvSpPr>
        <p:spPr>
          <a:xfrm>
            <a:off x="4817769" y="2552481"/>
            <a:ext cx="1534200" cy="99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MQLs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rPr lang="en" sz="1200">
                <a:latin typeface="Nunito Sans"/>
                <a:ea typeface="Nunito Sans"/>
                <a:cs typeface="Nunito Sans"/>
                <a:sym typeface="Nunito Sans"/>
              </a:rPr>
              <a:t>2,500</a:t>
            </a:r>
            <a:endParaRPr sz="1200">
              <a:latin typeface="Nunito Sans"/>
              <a:ea typeface="Nunito Sans"/>
              <a:cs typeface="Nunito Sans"/>
              <a:sym typeface="Nunito Sans"/>
            </a:endParaRPr>
          </a:p>
        </p:txBody>
      </p:sp>
      <p:sp>
        <p:nvSpPr>
          <p:cNvPr id="1021" name="Google Shape;1021;p119"/>
          <p:cNvSpPr txBox="1"/>
          <p:nvPr/>
        </p:nvSpPr>
        <p:spPr>
          <a:xfrm>
            <a:off x="644171" y="2552481"/>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Revenue</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marR="0" rtl="0" algn="ctr">
              <a:lnSpc>
                <a:spcPct val="100000"/>
              </a:lnSpc>
              <a:spcBef>
                <a:spcPts val="0"/>
              </a:spcBef>
              <a:spcAft>
                <a:spcPts val="0"/>
              </a:spcAft>
              <a:buClr>
                <a:schemeClr val="dk1"/>
              </a:buClr>
              <a:buSzPts val="800"/>
              <a:buFont typeface="Arial"/>
              <a:buNone/>
            </a:pPr>
            <a:r>
              <a:rPr lang="en" sz="1200">
                <a:latin typeface="Nunito Sans"/>
                <a:ea typeface="Nunito Sans"/>
                <a:cs typeface="Nunito Sans"/>
                <a:sym typeface="Nunito Sans"/>
              </a:rPr>
              <a:t>$5,000,000</a:t>
            </a:r>
            <a:endParaRPr sz="1200">
              <a:latin typeface="Nunito Sans"/>
              <a:ea typeface="Nunito Sans"/>
              <a:cs typeface="Nunito Sans"/>
              <a:sym typeface="Nunito Sans"/>
            </a:endParaRPr>
          </a:p>
        </p:txBody>
      </p:sp>
      <p:sp>
        <p:nvSpPr>
          <p:cNvPr id="1022" name="Google Shape;1022;p119"/>
          <p:cNvSpPr txBox="1"/>
          <p:nvPr/>
        </p:nvSpPr>
        <p:spPr>
          <a:xfrm>
            <a:off x="2757591" y="2552481"/>
            <a:ext cx="1534200" cy="99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SQLs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chemeClr val="dk1"/>
              </a:buClr>
              <a:buSzPts val="800"/>
              <a:buFont typeface="Arial"/>
              <a:buNone/>
            </a:pPr>
            <a:r>
              <a:rPr lang="en" sz="1200">
                <a:latin typeface="Nunito Sans"/>
                <a:ea typeface="Nunito Sans"/>
                <a:cs typeface="Nunito Sans"/>
                <a:sym typeface="Nunito Sans"/>
              </a:rPr>
              <a:t>750</a:t>
            </a:r>
            <a:endParaRPr sz="1200">
              <a:latin typeface="Nunito Sans"/>
              <a:ea typeface="Nunito Sans"/>
              <a:cs typeface="Nunito Sans"/>
              <a:sym typeface="Nunito Sans"/>
            </a:endParaRPr>
          </a:p>
        </p:txBody>
      </p:sp>
      <p:pic>
        <p:nvPicPr>
          <p:cNvPr id="1023" name="Google Shape;1023;p119"/>
          <p:cNvPicPr preferRelativeResize="0"/>
          <p:nvPr/>
        </p:nvPicPr>
        <p:blipFill>
          <a:blip r:embed="rId4">
            <a:alphaModFix/>
          </a:blip>
          <a:stretch>
            <a:fillRect/>
          </a:stretch>
        </p:blipFill>
        <p:spPr>
          <a:xfrm>
            <a:off x="1195498" y="1962936"/>
            <a:ext cx="560006" cy="560017"/>
          </a:xfrm>
          <a:prstGeom prst="rect">
            <a:avLst/>
          </a:prstGeom>
          <a:noFill/>
          <a:ln>
            <a:noFill/>
          </a:ln>
        </p:spPr>
      </p:pic>
      <p:pic>
        <p:nvPicPr>
          <p:cNvPr id="1024" name="Google Shape;1024;p119"/>
          <p:cNvPicPr preferRelativeResize="0"/>
          <p:nvPr/>
        </p:nvPicPr>
        <p:blipFill>
          <a:blip r:embed="rId5">
            <a:alphaModFix/>
          </a:blip>
          <a:stretch>
            <a:fillRect/>
          </a:stretch>
        </p:blipFill>
        <p:spPr>
          <a:xfrm>
            <a:off x="5266149" y="1963624"/>
            <a:ext cx="558631" cy="558642"/>
          </a:xfrm>
          <a:prstGeom prst="rect">
            <a:avLst/>
          </a:prstGeom>
          <a:noFill/>
          <a:ln>
            <a:noFill/>
          </a:ln>
        </p:spPr>
      </p:pic>
      <p:pic>
        <p:nvPicPr>
          <p:cNvPr id="1025" name="Google Shape;1025;p119"/>
          <p:cNvPicPr preferRelativeResize="0"/>
          <p:nvPr/>
        </p:nvPicPr>
        <p:blipFill>
          <a:blip r:embed="rId6">
            <a:alphaModFix/>
          </a:blip>
          <a:stretch>
            <a:fillRect/>
          </a:stretch>
        </p:blipFill>
        <p:spPr>
          <a:xfrm>
            <a:off x="3220956" y="1960278"/>
            <a:ext cx="565322" cy="565333"/>
          </a:xfrm>
          <a:prstGeom prst="rect">
            <a:avLst/>
          </a:prstGeom>
          <a:noFill/>
          <a:ln>
            <a:noFill/>
          </a:ln>
        </p:spPr>
      </p:pic>
      <p:sp>
        <p:nvSpPr>
          <p:cNvPr id="1026" name="Google Shape;1026;p119"/>
          <p:cNvSpPr txBox="1"/>
          <p:nvPr/>
        </p:nvSpPr>
        <p:spPr>
          <a:xfrm>
            <a:off x="6810869" y="2552481"/>
            <a:ext cx="1534200" cy="9939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800"/>
              <a:buFont typeface="Arial"/>
              <a:buNone/>
            </a:pPr>
            <a:r>
              <a:rPr b="1" lang="en" sz="1500">
                <a:latin typeface="Nunito Sans"/>
                <a:ea typeface="Nunito Sans"/>
                <a:cs typeface="Nunito Sans"/>
                <a:sym typeface="Nunito Sans"/>
              </a:rPr>
              <a:t>Visitors</a:t>
            </a:r>
            <a:endParaRPr b="1" sz="1500">
              <a:latin typeface="Nunito Sans"/>
              <a:ea typeface="Nunito Sans"/>
              <a:cs typeface="Nunito Sans"/>
              <a:sym typeface="Nunito Sans"/>
            </a:endParaRPr>
          </a:p>
          <a:p>
            <a:pPr indent="0" lvl="0" marL="0" marR="0" rtl="0" algn="ctr">
              <a:lnSpc>
                <a:spcPct val="100000"/>
              </a:lnSpc>
              <a:spcBef>
                <a:spcPts val="0"/>
              </a:spcBef>
              <a:spcAft>
                <a:spcPts val="0"/>
              </a:spcAft>
              <a:buClr>
                <a:srgbClr val="000000"/>
              </a:buClr>
              <a:buSzPts val="800"/>
              <a:buFont typeface="Arial"/>
              <a:buNone/>
            </a:pPr>
            <a:r>
              <a:t/>
            </a:r>
            <a:endParaRPr b="1" sz="600">
              <a:latin typeface="Nunito Sans"/>
              <a:ea typeface="Nunito Sans"/>
              <a:cs typeface="Nunito Sans"/>
              <a:sym typeface="Nunito Sans"/>
            </a:endParaRPr>
          </a:p>
          <a:p>
            <a:pPr indent="0" lvl="0" marL="0" rtl="0" algn="ctr">
              <a:spcBef>
                <a:spcPts val="0"/>
              </a:spcBef>
              <a:spcAft>
                <a:spcPts val="0"/>
              </a:spcAft>
              <a:buClr>
                <a:srgbClr val="000000"/>
              </a:buClr>
              <a:buSzPts val="800"/>
              <a:buFont typeface="Arial"/>
              <a:buNone/>
            </a:pPr>
            <a:r>
              <a:rPr lang="en" sz="1200">
                <a:latin typeface="Nunito Sans"/>
                <a:ea typeface="Nunito Sans"/>
                <a:cs typeface="Nunito Sans"/>
                <a:sym typeface="Nunito Sans"/>
              </a:rPr>
              <a:t>250,000</a:t>
            </a:r>
            <a:endParaRPr sz="1200">
              <a:latin typeface="Nunito Sans"/>
              <a:ea typeface="Nunito Sans"/>
              <a:cs typeface="Nunito Sans"/>
              <a:sym typeface="Nunito Sans"/>
            </a:endParaRPr>
          </a:p>
        </p:txBody>
      </p:sp>
      <p:pic>
        <p:nvPicPr>
          <p:cNvPr id="1027" name="Google Shape;1027;p119"/>
          <p:cNvPicPr preferRelativeResize="0"/>
          <p:nvPr/>
        </p:nvPicPr>
        <p:blipFill>
          <a:blip r:embed="rId5">
            <a:alphaModFix/>
          </a:blip>
          <a:stretch>
            <a:fillRect/>
          </a:stretch>
        </p:blipFill>
        <p:spPr>
          <a:xfrm>
            <a:off x="7289967" y="1963624"/>
            <a:ext cx="558631" cy="558642"/>
          </a:xfrm>
          <a:prstGeom prst="rect">
            <a:avLst/>
          </a:prstGeom>
          <a:noFill/>
          <a:ln>
            <a:noFill/>
          </a:ln>
        </p:spPr>
      </p:pic>
      <p:sp>
        <p:nvSpPr>
          <p:cNvPr id="1028" name="Google Shape;1028;p119"/>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B2B Executive summary</a:t>
            </a:r>
            <a:endParaRPr b="1" sz="1000">
              <a:latin typeface="Nunito Sans"/>
              <a:ea typeface="Nunito Sans"/>
              <a:cs typeface="Nunito Sans"/>
              <a:sym typeface="Nunito Sans"/>
            </a:endParaRPr>
          </a:p>
        </p:txBody>
      </p:sp>
      <p:sp>
        <p:nvSpPr>
          <p:cNvPr id="1029" name="Google Shape;1029;p119"/>
          <p:cNvSpPr/>
          <p:nvPr/>
        </p:nvSpPr>
        <p:spPr>
          <a:xfrm>
            <a:off x="585225" y="3691526"/>
            <a:ext cx="17370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030" name="Google Shape;1030;p119"/>
          <p:cNvSpPr/>
          <p:nvPr/>
        </p:nvSpPr>
        <p:spPr>
          <a:xfrm>
            <a:off x="268127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031" name="Google Shape;1031;p119"/>
          <p:cNvSpPr/>
          <p:nvPr/>
        </p:nvSpPr>
        <p:spPr>
          <a:xfrm>
            <a:off x="474572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032" name="Google Shape;1032;p119"/>
          <p:cNvSpPr/>
          <p:nvPr/>
        </p:nvSpPr>
        <p:spPr>
          <a:xfrm>
            <a:off x="6748275" y="3694175"/>
            <a:ext cx="1737300" cy="1087500"/>
          </a:xfrm>
          <a:prstGeom prst="rect">
            <a:avLst/>
          </a:prstGeom>
          <a:solidFill>
            <a:srgbClr val="FFFFFF"/>
          </a:solidFill>
          <a:ln cap="flat" cmpd="sng" w="2857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033" name="Google Shape;1033;p119"/>
          <p:cNvSpPr txBox="1"/>
          <p:nvPr/>
        </p:nvSpPr>
        <p:spPr>
          <a:xfrm>
            <a:off x="651571"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$5,650,000 (+13%)</a:t>
            </a:r>
            <a:br>
              <a:rPr b="1" lang="en" sz="1200">
                <a:solidFill>
                  <a:schemeClr val="accent1"/>
                </a:solidFill>
                <a:latin typeface="Nunito Sans"/>
                <a:ea typeface="Nunito Sans"/>
                <a:cs typeface="Nunito Sans"/>
                <a:sym typeface="Nunito Sans"/>
              </a:rPr>
            </a:br>
            <a:r>
              <a:rPr b="1" lang="en" sz="1200">
                <a:solidFill>
                  <a:schemeClr val="accent1"/>
                </a:solidFill>
                <a:latin typeface="Nunito Sans"/>
                <a:ea typeface="Nunito Sans"/>
                <a:cs typeface="Nunito Sans"/>
                <a:sym typeface="Nunito Sans"/>
              </a:rPr>
              <a:t>+25% YoY</a:t>
            </a:r>
            <a:endParaRPr b="1" sz="1200">
              <a:solidFill>
                <a:schemeClr val="accent1"/>
              </a:solidFill>
              <a:latin typeface="Nunito Sans"/>
              <a:ea typeface="Nunito Sans"/>
              <a:cs typeface="Nunito Sans"/>
              <a:sym typeface="Nunito Sans"/>
            </a:endParaRPr>
          </a:p>
        </p:txBody>
      </p:sp>
      <p:sp>
        <p:nvSpPr>
          <p:cNvPr id="1034" name="Google Shape;1034;p119"/>
          <p:cNvSpPr txBox="1"/>
          <p:nvPr/>
        </p:nvSpPr>
        <p:spPr>
          <a:xfrm>
            <a:off x="2748046"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800 (+7%)</a:t>
            </a:r>
            <a:endParaRPr b="1" sz="1200">
              <a:solidFill>
                <a:schemeClr val="accent1"/>
              </a:solidFill>
              <a:latin typeface="Nunito Sans"/>
              <a:ea typeface="Nunito Sans"/>
              <a:cs typeface="Nunito Sans"/>
              <a:sym typeface="Nunito Sans"/>
            </a:endParaRPr>
          </a:p>
          <a:p>
            <a:pPr indent="0" lvl="0" marL="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+23% YoY</a:t>
            </a:r>
            <a:endParaRPr b="1" sz="1200">
              <a:solidFill>
                <a:schemeClr val="accent1"/>
              </a:solidFill>
              <a:latin typeface="Nunito Sans"/>
              <a:ea typeface="Nunito Sans"/>
              <a:cs typeface="Nunito Sans"/>
              <a:sym typeface="Nunito Sans"/>
            </a:endParaRPr>
          </a:p>
        </p:txBody>
      </p:sp>
      <p:sp>
        <p:nvSpPr>
          <p:cNvPr id="1035" name="Google Shape;1035;p119"/>
          <p:cNvSpPr txBox="1"/>
          <p:nvPr/>
        </p:nvSpPr>
        <p:spPr>
          <a:xfrm>
            <a:off x="4779575" y="378170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sz="1100">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2,650 (+6%)</a:t>
            </a:r>
            <a:endParaRPr b="1" sz="1200">
              <a:solidFill>
                <a:schemeClr val="accent1"/>
              </a:solidFill>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+26% YoY</a:t>
            </a:r>
            <a:endParaRPr b="1" sz="1200">
              <a:solidFill>
                <a:schemeClr val="accent1"/>
              </a:solidFill>
              <a:latin typeface="Nunito Sans"/>
              <a:ea typeface="Nunito Sans"/>
              <a:cs typeface="Nunito Sans"/>
              <a:sym typeface="Nunito Sans"/>
            </a:endParaRPr>
          </a:p>
        </p:txBody>
      </p:sp>
      <p:sp>
        <p:nvSpPr>
          <p:cNvPr id="1036" name="Google Shape;1036;p119"/>
          <p:cNvSpPr txBox="1"/>
          <p:nvPr/>
        </p:nvSpPr>
        <p:spPr>
          <a:xfrm>
            <a:off x="6810171" y="3779520"/>
            <a:ext cx="1607700" cy="850800"/>
          </a:xfrm>
          <a:prstGeom prst="rect">
            <a:avLst/>
          </a:prstGeom>
          <a:noFill/>
          <a:ln>
            <a:noFill/>
          </a:ln>
        </p:spPr>
        <p:txBody>
          <a:bodyPr anchorCtr="0" anchor="t" bIns="68575" lIns="68575" spcFirstLastPara="1" rIns="68575" wrap="square" tIns="68575">
            <a:noAutofit/>
          </a:bodyPr>
          <a:lstStyle/>
          <a:p>
            <a:pPr indent="0" lvl="0" marL="0" marR="0" rtl="0" algn="ctr">
              <a:lnSpc>
                <a:spcPct val="150000"/>
              </a:lnSpc>
              <a:spcBef>
                <a:spcPts val="0"/>
              </a:spcBef>
              <a:spcAft>
                <a:spcPts val="0"/>
              </a:spcAft>
              <a:buClr>
                <a:srgbClr val="000000"/>
              </a:buClr>
              <a:buSzPts val="800"/>
              <a:buFont typeface="Arial"/>
              <a:buNone/>
            </a:pPr>
            <a:r>
              <a:rPr b="1" lang="en">
                <a:latin typeface="Nunito Sans"/>
                <a:ea typeface="Nunito Sans"/>
                <a:cs typeface="Nunito Sans"/>
                <a:sym typeface="Nunito Sans"/>
              </a:rPr>
              <a:t>Actuals</a:t>
            </a:r>
            <a:endParaRPr b="1" sz="1100">
              <a:latin typeface="Nunito Sans"/>
              <a:ea typeface="Nunito Sans"/>
              <a:cs typeface="Nunito Sans"/>
              <a:sym typeface="Nunito Sans"/>
            </a:endParaRPr>
          </a:p>
          <a:p>
            <a:pPr indent="0" lvl="0" marL="0" marR="0" rtl="0" algn="ctr">
              <a:lnSpc>
                <a:spcPct val="150000"/>
              </a:lnSpc>
              <a:spcBef>
                <a:spcPts val="0"/>
              </a:spcBef>
              <a:spcAft>
                <a:spcPts val="0"/>
              </a:spcAft>
              <a:buClr>
                <a:schemeClr val="dk1"/>
              </a:buClr>
              <a:buSzPts val="800"/>
              <a:buFont typeface="Arial"/>
              <a:buNone/>
            </a:pPr>
            <a:r>
              <a:rPr b="1" lang="en" sz="1200">
                <a:solidFill>
                  <a:schemeClr val="accent1"/>
                </a:solidFill>
                <a:latin typeface="Nunito Sans"/>
                <a:ea typeface="Nunito Sans"/>
                <a:cs typeface="Nunito Sans"/>
                <a:sym typeface="Nunito Sans"/>
              </a:rPr>
              <a:t>280,000 (+12%)</a:t>
            </a:r>
            <a:br>
              <a:rPr b="1" lang="en" sz="1200">
                <a:solidFill>
                  <a:schemeClr val="accent1"/>
                </a:solidFill>
                <a:latin typeface="Nunito Sans"/>
                <a:ea typeface="Nunito Sans"/>
                <a:cs typeface="Nunito Sans"/>
                <a:sym typeface="Nunito Sans"/>
              </a:rPr>
            </a:br>
            <a:r>
              <a:rPr b="1" lang="en" sz="1200">
                <a:solidFill>
                  <a:schemeClr val="accent1"/>
                </a:solidFill>
                <a:latin typeface="Nunito Sans"/>
                <a:ea typeface="Nunito Sans"/>
                <a:cs typeface="Nunito Sans"/>
                <a:sym typeface="Nunito Sans"/>
              </a:rPr>
              <a:t>+40% YoY</a:t>
            </a:r>
            <a:endParaRPr b="1" sz="1200">
              <a:solidFill>
                <a:schemeClr val="accent1"/>
              </a:solidFill>
              <a:latin typeface="Nunito Sans"/>
              <a:ea typeface="Nunito Sans"/>
              <a:cs typeface="Nunito Sans"/>
              <a:sym typeface="Nuni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20"/>
          <p:cNvSpPr/>
          <p:nvPr/>
        </p:nvSpPr>
        <p:spPr>
          <a:xfrm>
            <a:off x="6581971" y="94"/>
            <a:ext cx="2562000" cy="5143500"/>
          </a:xfrm>
          <a:prstGeom prst="rect">
            <a:avLst/>
          </a:prstGeom>
          <a:solidFill>
            <a:srgbClr val="F1EEE0"/>
          </a:solidFill>
          <a:ln cap="flat" cmpd="sng" w="9525">
            <a:solidFill>
              <a:srgbClr val="EFEFE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sz="1000"/>
          </a:p>
        </p:txBody>
      </p:sp>
      <p:sp>
        <p:nvSpPr>
          <p:cNvPr id="1042" name="Google Shape;1042;p120"/>
          <p:cNvSpPr txBox="1"/>
          <p:nvPr/>
        </p:nvSpPr>
        <p:spPr>
          <a:xfrm>
            <a:off x="7213775" y="15073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
        <p:nvSpPr>
          <p:cNvPr id="1043" name="Google Shape;1043;p120"/>
          <p:cNvSpPr txBox="1"/>
          <p:nvPr>
            <p:ph type="title"/>
          </p:nvPr>
        </p:nvSpPr>
        <p:spPr>
          <a:xfrm>
            <a:off x="551953" y="969825"/>
            <a:ext cx="4492200" cy="5211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2000">
                <a:latin typeface="Nunito Sans"/>
                <a:ea typeface="Nunito Sans"/>
                <a:cs typeface="Nunito Sans"/>
                <a:sym typeface="Nunito Sans"/>
              </a:rPr>
              <a:t>Revenue: </a:t>
            </a:r>
            <a:r>
              <a:rPr b="1" lang="en" sz="2000">
                <a:solidFill>
                  <a:schemeClr val="lt1"/>
                </a:solidFill>
                <a:highlight>
                  <a:srgbClr val="89C32E"/>
                </a:highlight>
                <a:latin typeface="Nunito Sans"/>
                <a:ea typeface="Nunito Sans"/>
                <a:cs typeface="Nunito Sans"/>
                <a:sym typeface="Nunito Sans"/>
              </a:rPr>
              <a:t>$5,65M</a:t>
            </a:r>
            <a:r>
              <a:rPr b="1" lang="en" sz="2000">
                <a:latin typeface="Nunito Sans"/>
                <a:ea typeface="Nunito Sans"/>
                <a:cs typeface="Nunito Sans"/>
                <a:sym typeface="Nunito Sans"/>
              </a:rPr>
              <a:t> on a $5M goal</a:t>
            </a:r>
            <a:endParaRPr b="1" sz="2000">
              <a:latin typeface="Nunito Sans"/>
              <a:ea typeface="Nunito Sans"/>
              <a:cs typeface="Nunito Sans"/>
              <a:sym typeface="Nunito Sans"/>
            </a:endParaRPr>
          </a:p>
        </p:txBody>
      </p:sp>
      <p:pic>
        <p:nvPicPr>
          <p:cNvPr id="1044" name="Google Shape;1044;p120"/>
          <p:cNvPicPr preferRelativeResize="0"/>
          <p:nvPr/>
        </p:nvPicPr>
        <p:blipFill>
          <a:blip r:embed="rId3">
            <a:alphaModFix/>
          </a:blip>
          <a:stretch>
            <a:fillRect/>
          </a:stretch>
        </p:blipFill>
        <p:spPr>
          <a:xfrm>
            <a:off x="7974883" y="335194"/>
            <a:ext cx="845016" cy="117542"/>
          </a:xfrm>
          <a:prstGeom prst="rect">
            <a:avLst/>
          </a:prstGeom>
          <a:noFill/>
          <a:ln>
            <a:noFill/>
          </a:ln>
        </p:spPr>
      </p:pic>
      <p:pic>
        <p:nvPicPr>
          <p:cNvPr id="1045" name="Google Shape;1045;p120"/>
          <p:cNvPicPr preferRelativeResize="0"/>
          <p:nvPr/>
        </p:nvPicPr>
        <p:blipFill>
          <a:blip r:embed="rId3">
            <a:alphaModFix/>
          </a:blip>
          <a:stretch>
            <a:fillRect/>
          </a:stretch>
        </p:blipFill>
        <p:spPr>
          <a:xfrm>
            <a:off x="7974883" y="335194"/>
            <a:ext cx="845016" cy="117542"/>
          </a:xfrm>
          <a:prstGeom prst="rect">
            <a:avLst/>
          </a:prstGeom>
          <a:noFill/>
          <a:ln>
            <a:noFill/>
          </a:ln>
        </p:spPr>
      </p:pic>
      <p:sp>
        <p:nvSpPr>
          <p:cNvPr id="1046" name="Google Shape;1046;p120"/>
          <p:cNvSpPr txBox="1"/>
          <p:nvPr/>
        </p:nvSpPr>
        <p:spPr>
          <a:xfrm>
            <a:off x="6795150" y="1052850"/>
            <a:ext cx="22893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b="1" lang="en" sz="1100">
                <a:latin typeface="Nunito Sans"/>
                <a:ea typeface="Nunito Sans"/>
                <a:cs typeface="Nunito Sans"/>
                <a:sym typeface="Nunito Sans"/>
              </a:rPr>
              <a:t>Key Takeaways </a:t>
            </a:r>
            <a:endParaRPr sz="900">
              <a:latin typeface="Nunito Sans"/>
              <a:ea typeface="Nunito Sans"/>
              <a:cs typeface="Nunito Sans"/>
              <a:sym typeface="Nunito Sans"/>
            </a:endParaRPr>
          </a:p>
        </p:txBody>
      </p:sp>
      <p:sp>
        <p:nvSpPr>
          <p:cNvPr id="1047" name="Google Shape;1047;p120"/>
          <p:cNvSpPr txBox="1"/>
          <p:nvPr/>
        </p:nvSpPr>
        <p:spPr>
          <a:xfrm>
            <a:off x="6833834" y="1540931"/>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1</a:t>
            </a:r>
            <a:endParaRPr b="1" sz="1000">
              <a:solidFill>
                <a:srgbClr val="FFFFFF"/>
              </a:solidFill>
              <a:latin typeface="Nunito Sans"/>
              <a:ea typeface="Nunito Sans"/>
              <a:cs typeface="Nunito Sans"/>
              <a:sym typeface="Nunito Sans"/>
            </a:endParaRPr>
          </a:p>
        </p:txBody>
      </p:sp>
      <p:sp>
        <p:nvSpPr>
          <p:cNvPr id="1048" name="Google Shape;1048;p120"/>
          <p:cNvSpPr txBox="1"/>
          <p:nvPr/>
        </p:nvSpPr>
        <p:spPr>
          <a:xfrm>
            <a:off x="6795156" y="2018550"/>
            <a:ext cx="2289300" cy="277200"/>
          </a:xfrm>
          <a:prstGeom prst="rect">
            <a:avLst/>
          </a:prstGeom>
          <a:noFill/>
          <a:ln>
            <a:noFill/>
          </a:ln>
        </p:spPr>
        <p:txBody>
          <a:bodyPr anchorCtr="0" anchor="t" bIns="68575" lIns="68575" spcFirstLastPara="1" rIns="68575" wrap="square" tIns="68575">
            <a:spAutoFit/>
          </a:bodyPr>
          <a:lstStyle/>
          <a:p>
            <a:pPr indent="0" lvl="0" marL="342900" rtl="0" algn="l">
              <a:spcBef>
                <a:spcPts val="0"/>
              </a:spcBef>
              <a:spcAft>
                <a:spcPts val="700"/>
              </a:spcAft>
              <a:buNone/>
            </a:pPr>
            <a:r>
              <a:t/>
            </a:r>
            <a:endParaRPr sz="900">
              <a:latin typeface="Nunito Sans"/>
              <a:ea typeface="Nunito Sans"/>
              <a:cs typeface="Nunito Sans"/>
              <a:sym typeface="Nunito Sans"/>
            </a:endParaRPr>
          </a:p>
        </p:txBody>
      </p:sp>
      <p:sp>
        <p:nvSpPr>
          <p:cNvPr id="1049" name="Google Shape;1049;p120"/>
          <p:cNvSpPr txBox="1"/>
          <p:nvPr/>
        </p:nvSpPr>
        <p:spPr>
          <a:xfrm>
            <a:off x="6833834" y="2454119"/>
            <a:ext cx="236100" cy="210000"/>
          </a:xfrm>
          <a:prstGeom prst="rect">
            <a:avLst/>
          </a:prstGeom>
          <a:solidFill>
            <a:srgbClr val="000000"/>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 sz="1000">
                <a:solidFill>
                  <a:srgbClr val="FFFFFF"/>
                </a:solidFill>
                <a:latin typeface="Nunito Sans"/>
                <a:ea typeface="Nunito Sans"/>
                <a:cs typeface="Nunito Sans"/>
                <a:sym typeface="Nunito Sans"/>
              </a:rPr>
              <a:t>2</a:t>
            </a:r>
            <a:endParaRPr b="1" sz="1000">
              <a:solidFill>
                <a:srgbClr val="FFFFFF"/>
              </a:solidFill>
              <a:latin typeface="Nunito Sans"/>
              <a:ea typeface="Nunito Sans"/>
              <a:cs typeface="Nunito Sans"/>
              <a:sym typeface="Nunito Sans"/>
            </a:endParaRPr>
          </a:p>
        </p:txBody>
      </p:sp>
      <p:sp>
        <p:nvSpPr>
          <p:cNvPr id="1050" name="Google Shape;1050;p120"/>
          <p:cNvSpPr txBox="1"/>
          <p:nvPr/>
        </p:nvSpPr>
        <p:spPr>
          <a:xfrm>
            <a:off x="551975" y="1748375"/>
            <a:ext cx="56115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Nunito Sans"/>
                <a:ea typeface="Nunito Sans"/>
                <a:cs typeface="Nunito Sans"/>
                <a:sym typeface="Nunito Sans"/>
              </a:rPr>
              <a:t>This quarter’s performance compared:</a:t>
            </a:r>
            <a:br>
              <a:rPr lang="en">
                <a:latin typeface="Nunito Sans"/>
                <a:ea typeface="Nunito Sans"/>
                <a:cs typeface="Nunito Sans"/>
                <a:sym typeface="Nunito Sans"/>
              </a:rPr>
            </a:br>
            <a:endParaRPr>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QoQ performance: </a:t>
            </a:r>
            <a:r>
              <a:rPr b="1" lang="en">
                <a:solidFill>
                  <a:srgbClr val="89C32E"/>
                </a:solidFill>
                <a:latin typeface="Nunito Sans"/>
                <a:ea typeface="Nunito Sans"/>
                <a:cs typeface="Nunito Sans"/>
                <a:sym typeface="Nunito Sans"/>
              </a:rPr>
              <a:t>+10%</a:t>
            </a:r>
            <a:endParaRPr b="1">
              <a:solidFill>
                <a:srgbClr val="89C32E"/>
              </a:solidFill>
              <a:latin typeface="Nunito Sans"/>
              <a:ea typeface="Nunito Sans"/>
              <a:cs typeface="Nunito Sans"/>
              <a:sym typeface="Nunito Sans"/>
            </a:endParaRPr>
          </a:p>
          <a:p>
            <a:pPr indent="-317500" lvl="0" marL="457200" rtl="0" algn="l">
              <a:lnSpc>
                <a:spcPct val="150000"/>
              </a:lnSpc>
              <a:spcBef>
                <a:spcPts val="0"/>
              </a:spcBef>
              <a:spcAft>
                <a:spcPts val="0"/>
              </a:spcAft>
              <a:buSzPts val="1400"/>
              <a:buFont typeface="Nunito Sans"/>
              <a:buChar char="●"/>
            </a:pPr>
            <a:r>
              <a:rPr lang="en">
                <a:latin typeface="Nunito Sans"/>
                <a:ea typeface="Nunito Sans"/>
                <a:cs typeface="Nunito Sans"/>
                <a:sym typeface="Nunito Sans"/>
              </a:rPr>
              <a:t>YoY performance: </a:t>
            </a:r>
            <a:r>
              <a:rPr b="1" lang="en">
                <a:solidFill>
                  <a:srgbClr val="89C32E"/>
                </a:solidFill>
                <a:latin typeface="Nunito Sans"/>
                <a:ea typeface="Nunito Sans"/>
                <a:cs typeface="Nunito Sans"/>
                <a:sym typeface="Nunito Sans"/>
              </a:rPr>
              <a:t>+20%</a:t>
            </a:r>
            <a:endParaRPr b="1">
              <a:solidFill>
                <a:srgbClr val="89C32E"/>
              </a:solidFill>
              <a:latin typeface="Nunito Sans"/>
              <a:ea typeface="Nunito Sans"/>
              <a:cs typeface="Nunito Sans"/>
              <a:sym typeface="Nunito Sans"/>
            </a:endParaRPr>
          </a:p>
        </p:txBody>
      </p:sp>
      <p:sp>
        <p:nvSpPr>
          <p:cNvPr id="1051" name="Google Shape;1051;p120"/>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B2B Executive summary</a:t>
            </a:r>
            <a:endParaRPr b="1" sz="1000">
              <a:latin typeface="Nunito Sans"/>
              <a:ea typeface="Nunito Sans"/>
              <a:cs typeface="Nunito Sans"/>
              <a:sym typeface="Nunito Sans"/>
            </a:endParaRPr>
          </a:p>
        </p:txBody>
      </p:sp>
      <p:sp>
        <p:nvSpPr>
          <p:cNvPr id="1052" name="Google Shape;1052;p120"/>
          <p:cNvSpPr txBox="1"/>
          <p:nvPr/>
        </p:nvSpPr>
        <p:spPr>
          <a:xfrm>
            <a:off x="7213775" y="2420525"/>
            <a:ext cx="1637700" cy="2772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700"/>
              </a:spcAft>
              <a:buNone/>
            </a:pPr>
            <a:r>
              <a:rPr lang="en" sz="900">
                <a:latin typeface="Nunito Sans"/>
                <a:ea typeface="Nunito Sans"/>
                <a:cs typeface="Nunito Sans"/>
                <a:sym typeface="Nunito Sans"/>
              </a:rPr>
              <a:t>Text</a:t>
            </a:r>
            <a:endParaRPr sz="900">
              <a:latin typeface="Nunito Sans"/>
              <a:ea typeface="Nunito Sans"/>
              <a:cs typeface="Nunito Sans"/>
              <a:sym typeface="Nuni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6" name="Shape 1056"/>
        <p:cNvGrpSpPr/>
        <p:nvPr/>
      </p:nvGrpSpPr>
      <p:grpSpPr>
        <a:xfrm>
          <a:off x="0" y="0"/>
          <a:ext cx="0" cy="0"/>
          <a:chOff x="0" y="0"/>
          <a:chExt cx="0" cy="0"/>
        </a:xfrm>
      </p:grpSpPr>
      <p:sp>
        <p:nvSpPr>
          <p:cNvPr id="1057" name="Google Shape;1057;p121"/>
          <p:cNvSpPr/>
          <p:nvPr/>
        </p:nvSpPr>
        <p:spPr>
          <a:xfrm>
            <a:off x="613100" y="452750"/>
            <a:ext cx="1845000" cy="2904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 sz="1000">
                <a:latin typeface="Nunito Sans"/>
                <a:ea typeface="Nunito Sans"/>
                <a:cs typeface="Nunito Sans"/>
                <a:sym typeface="Nunito Sans"/>
              </a:rPr>
              <a:t>  B2B Executive summary</a:t>
            </a:r>
            <a:endParaRPr b="1" sz="1000">
              <a:latin typeface="Nunito Sans"/>
              <a:ea typeface="Nunito Sans"/>
              <a:cs typeface="Nunito Sans"/>
              <a:sym typeface="Nunito Sans"/>
            </a:endParaRPr>
          </a:p>
        </p:txBody>
      </p:sp>
      <p:sp>
        <p:nvSpPr>
          <p:cNvPr id="1058" name="Google Shape;1058;p121"/>
          <p:cNvSpPr txBox="1"/>
          <p:nvPr/>
        </p:nvSpPr>
        <p:spPr>
          <a:xfrm>
            <a:off x="551964" y="950756"/>
            <a:ext cx="419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latin typeface="Nunito Sans"/>
                <a:ea typeface="Nunito Sans"/>
                <a:cs typeface="Nunito Sans"/>
                <a:sym typeface="Nunito Sans"/>
              </a:rPr>
              <a:t>Our performance explained</a:t>
            </a:r>
            <a:endParaRPr b="1" sz="2200">
              <a:solidFill>
                <a:schemeClr val="dk1"/>
              </a:solidFill>
              <a:latin typeface="Nunito Sans"/>
              <a:ea typeface="Nunito Sans"/>
              <a:cs typeface="Nunito Sans"/>
              <a:sym typeface="Nunito Sans"/>
            </a:endParaRPr>
          </a:p>
        </p:txBody>
      </p:sp>
      <p:sp>
        <p:nvSpPr>
          <p:cNvPr id="1059" name="Google Shape;1059;p121"/>
          <p:cNvSpPr/>
          <p:nvPr/>
        </p:nvSpPr>
        <p:spPr>
          <a:xfrm>
            <a:off x="1097986" y="1806450"/>
            <a:ext cx="3257400" cy="521100"/>
          </a:xfrm>
          <a:prstGeom prst="rect">
            <a:avLst/>
          </a:prstGeom>
          <a:solidFill>
            <a:schemeClr val="accent1"/>
          </a:solidFill>
          <a:ln cap="flat" cmpd="sng" w="2857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114300" rtl="0" algn="l">
              <a:lnSpc>
                <a:spcPct val="115000"/>
              </a:lnSpc>
              <a:spcBef>
                <a:spcPts val="0"/>
              </a:spcBef>
              <a:spcAft>
                <a:spcPts val="0"/>
              </a:spcAft>
              <a:buClr>
                <a:schemeClr val="dk1"/>
              </a:buClr>
              <a:buSzPts val="1100"/>
              <a:buFont typeface="Arial"/>
              <a:buNone/>
            </a:pPr>
            <a:r>
              <a:rPr b="1" lang="en">
                <a:solidFill>
                  <a:schemeClr val="lt1"/>
                </a:solidFill>
                <a:latin typeface="Nunito Sans"/>
                <a:ea typeface="Nunito Sans"/>
                <a:cs typeface="Nunito Sans"/>
                <a:sym typeface="Nunito Sans"/>
              </a:rPr>
              <a:t>Strengths</a:t>
            </a:r>
            <a:endParaRPr b="1" sz="1300">
              <a:solidFill>
                <a:schemeClr val="lt1"/>
              </a:solidFill>
              <a:latin typeface="Nunito Sans"/>
              <a:ea typeface="Nunito Sans"/>
              <a:cs typeface="Nunito Sans"/>
              <a:sym typeface="Nunito Sans"/>
            </a:endParaRPr>
          </a:p>
        </p:txBody>
      </p:sp>
      <p:sp>
        <p:nvSpPr>
          <p:cNvPr id="1060" name="Google Shape;1060;p121"/>
          <p:cNvSpPr/>
          <p:nvPr/>
        </p:nvSpPr>
        <p:spPr>
          <a:xfrm>
            <a:off x="1097986" y="2316075"/>
            <a:ext cx="3257400" cy="2021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68575" lIns="68575" spcFirstLastPara="1" rIns="68575" wrap="square" tIns="68575">
            <a:noAutofit/>
          </a:bodyPr>
          <a:lstStyle/>
          <a:p>
            <a:pPr indent="0" lvl="0" marL="0" rtl="0" algn="l">
              <a:lnSpc>
                <a:spcPct val="150000"/>
              </a:lnSpc>
              <a:spcBef>
                <a:spcPts val="0"/>
              </a:spcBef>
              <a:spcAft>
                <a:spcPts val="0"/>
              </a:spcAft>
              <a:buNone/>
            </a:pPr>
            <a:r>
              <a:t/>
            </a:r>
            <a:endParaRPr sz="800">
              <a:solidFill>
                <a:schemeClr val="dk1"/>
              </a:solidFill>
              <a:latin typeface="Nunito Sans"/>
              <a:ea typeface="Nunito Sans"/>
              <a:cs typeface="Nunito Sans"/>
              <a:sym typeface="Nunito Sans"/>
            </a:endParaRPr>
          </a:p>
          <a:p>
            <a:pPr indent="-177800" lvl="0" marL="342900" marR="151956" rtl="0" algn="l">
              <a:lnSpc>
                <a:spcPct val="100000"/>
              </a:lnSpc>
              <a:spcBef>
                <a:spcPts val="0"/>
              </a:spcBef>
              <a:spcAft>
                <a:spcPts val="0"/>
              </a:spcAft>
              <a:buClr>
                <a:schemeClr val="dk1"/>
              </a:buClr>
              <a:buSzPts val="1000"/>
              <a:buFont typeface="Nunito Sans"/>
              <a:buChar char="●"/>
            </a:pPr>
            <a:r>
              <a:rPr lang="en" sz="1200">
                <a:solidFill>
                  <a:schemeClr val="dk1"/>
                </a:solidFill>
                <a:latin typeface="Nunito Sans"/>
                <a:ea typeface="Nunito Sans"/>
                <a:cs typeface="Nunito Sans"/>
                <a:sym typeface="Nunito Sans"/>
              </a:rPr>
              <a:t>Website migration went better than expected.</a:t>
            </a:r>
            <a:endParaRPr sz="1200">
              <a:solidFill>
                <a:schemeClr val="dk1"/>
              </a:solidFill>
              <a:latin typeface="Nunito Sans"/>
              <a:ea typeface="Nunito Sans"/>
              <a:cs typeface="Nunito Sans"/>
              <a:sym typeface="Nunito Sans"/>
            </a:endParaRPr>
          </a:p>
          <a:p>
            <a:pPr indent="-114300" lvl="0" marL="342900" marR="0"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77800" lvl="0" marL="342900" marR="151956" rtl="0" algn="l">
              <a:lnSpc>
                <a:spcPct val="100000"/>
              </a:lnSpc>
              <a:spcBef>
                <a:spcPts val="0"/>
              </a:spcBef>
              <a:spcAft>
                <a:spcPts val="0"/>
              </a:spcAft>
              <a:buClr>
                <a:schemeClr val="dk1"/>
              </a:buClr>
              <a:buSzPts val="1000"/>
              <a:buFont typeface="Nunito Sans"/>
              <a:buChar char="●"/>
            </a:pPr>
            <a:r>
              <a:rPr lang="en" sz="1200">
                <a:solidFill>
                  <a:schemeClr val="dk1"/>
                </a:solidFill>
                <a:latin typeface="Nunito Sans"/>
                <a:ea typeface="Nunito Sans"/>
                <a:cs typeface="Nunito Sans"/>
                <a:sym typeface="Nunito Sans"/>
              </a:rPr>
              <a:t>MQL to SQL conversion was higher than expected.</a:t>
            </a:r>
            <a:endParaRPr sz="1200">
              <a:solidFill>
                <a:schemeClr val="dk1"/>
              </a:solidFill>
              <a:latin typeface="Nunito Sans"/>
              <a:ea typeface="Nunito Sans"/>
              <a:cs typeface="Nunito Sans"/>
              <a:sym typeface="Nunito Sans"/>
            </a:endParaRPr>
          </a:p>
          <a:p>
            <a:pPr indent="-114300" lvl="0" marL="342900" marR="0"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77800" lvl="0" marL="342900" marR="151956" rtl="0" algn="l">
              <a:lnSpc>
                <a:spcPct val="100000"/>
              </a:lnSpc>
              <a:spcBef>
                <a:spcPts val="0"/>
              </a:spcBef>
              <a:spcAft>
                <a:spcPts val="0"/>
              </a:spcAft>
              <a:buClr>
                <a:schemeClr val="dk1"/>
              </a:buClr>
              <a:buSzPts val="1000"/>
              <a:buFont typeface="Nunito Sans"/>
              <a:buChar char="●"/>
            </a:pPr>
            <a:r>
              <a:rPr lang="en" sz="1200">
                <a:solidFill>
                  <a:schemeClr val="dk1"/>
                </a:solidFill>
                <a:latin typeface="Nunito Sans"/>
                <a:ea typeface="Nunito Sans"/>
                <a:cs typeface="Nunito Sans"/>
                <a:sym typeface="Nunito Sans"/>
              </a:rPr>
              <a:t>Total revenue exceeded expectations.</a:t>
            </a:r>
            <a:endParaRPr sz="800">
              <a:latin typeface="Nunito Sans"/>
              <a:ea typeface="Nunito Sans"/>
              <a:cs typeface="Nunito Sans"/>
              <a:sym typeface="Nunito Sans"/>
            </a:endParaRPr>
          </a:p>
        </p:txBody>
      </p:sp>
      <p:pic>
        <p:nvPicPr>
          <p:cNvPr id="1061" name="Google Shape;1061;p121"/>
          <p:cNvPicPr preferRelativeResize="0"/>
          <p:nvPr/>
        </p:nvPicPr>
        <p:blipFill>
          <a:blip r:embed="rId3">
            <a:alphaModFix/>
          </a:blip>
          <a:stretch>
            <a:fillRect/>
          </a:stretch>
        </p:blipFill>
        <p:spPr>
          <a:xfrm>
            <a:off x="1178005" y="1627653"/>
            <a:ext cx="223871" cy="336171"/>
          </a:xfrm>
          <a:prstGeom prst="rect">
            <a:avLst/>
          </a:prstGeom>
          <a:noFill/>
          <a:ln>
            <a:noFill/>
          </a:ln>
        </p:spPr>
      </p:pic>
      <p:sp>
        <p:nvSpPr>
          <p:cNvPr id="1062" name="Google Shape;1062;p121"/>
          <p:cNvSpPr/>
          <p:nvPr/>
        </p:nvSpPr>
        <p:spPr>
          <a:xfrm>
            <a:off x="4728785" y="1806450"/>
            <a:ext cx="3257400" cy="521100"/>
          </a:xfrm>
          <a:prstGeom prst="rect">
            <a:avLst/>
          </a:prstGeom>
          <a:solidFill>
            <a:schemeClr val="dk1"/>
          </a:solidFill>
          <a:ln cap="flat" cmpd="sng" w="28575">
            <a:solidFill>
              <a:schemeClr val="dk1"/>
            </a:solidFill>
            <a:prstDash val="solid"/>
            <a:round/>
            <a:headEnd len="sm" w="sm" type="none"/>
            <a:tailEnd len="sm" w="sm" type="none"/>
          </a:ln>
        </p:spPr>
        <p:txBody>
          <a:bodyPr anchorCtr="0" anchor="ctr" bIns="68575" lIns="57150" spcFirstLastPara="1" rIns="68575" wrap="square" tIns="68575">
            <a:noAutofit/>
          </a:bodyPr>
          <a:lstStyle/>
          <a:p>
            <a:pPr indent="0" lvl="0" marL="114300" rtl="0" algn="l">
              <a:lnSpc>
                <a:spcPct val="115000"/>
              </a:lnSpc>
              <a:spcBef>
                <a:spcPts val="0"/>
              </a:spcBef>
              <a:spcAft>
                <a:spcPts val="0"/>
              </a:spcAft>
              <a:buClr>
                <a:schemeClr val="dk1"/>
              </a:buClr>
              <a:buSzPts val="1100"/>
              <a:buFont typeface="Arial"/>
              <a:buNone/>
            </a:pPr>
            <a:r>
              <a:rPr b="1" lang="en">
                <a:solidFill>
                  <a:schemeClr val="lt1"/>
                </a:solidFill>
                <a:latin typeface="Nunito Sans"/>
                <a:ea typeface="Nunito Sans"/>
                <a:cs typeface="Nunito Sans"/>
                <a:sym typeface="Nunito Sans"/>
              </a:rPr>
              <a:t>Growth opportunities</a:t>
            </a:r>
            <a:endParaRPr b="1" sz="1300">
              <a:solidFill>
                <a:schemeClr val="lt1"/>
              </a:solidFill>
              <a:latin typeface="Nunito Sans"/>
              <a:ea typeface="Nunito Sans"/>
              <a:cs typeface="Nunito Sans"/>
              <a:sym typeface="Nunito Sans"/>
            </a:endParaRPr>
          </a:p>
        </p:txBody>
      </p:sp>
      <p:sp>
        <p:nvSpPr>
          <p:cNvPr id="1063" name="Google Shape;1063;p121"/>
          <p:cNvSpPr/>
          <p:nvPr/>
        </p:nvSpPr>
        <p:spPr>
          <a:xfrm>
            <a:off x="4728786" y="2316075"/>
            <a:ext cx="3257400" cy="2021700"/>
          </a:xfrm>
          <a:prstGeom prst="rect">
            <a:avLst/>
          </a:prstGeom>
          <a:solidFill>
            <a:schemeClr val="lt1"/>
          </a:solidFill>
          <a:ln cap="flat" cmpd="sng" w="28575">
            <a:solidFill>
              <a:schemeClr val="dk1"/>
            </a:solidFill>
            <a:prstDash val="solid"/>
            <a:round/>
            <a:headEnd len="sm" w="sm" type="none"/>
            <a:tailEnd len="sm" w="sm" type="none"/>
          </a:ln>
        </p:spPr>
        <p:txBody>
          <a:bodyPr anchorCtr="0" anchor="t" bIns="68575" lIns="68575" spcFirstLastPara="1" rIns="270350" wrap="square" tIns="68575">
            <a:noAutofit/>
          </a:bodyPr>
          <a:lstStyle/>
          <a:p>
            <a:pPr indent="0" lvl="0" marL="0" marR="60858" rtl="0" algn="l">
              <a:lnSpc>
                <a:spcPct val="150000"/>
              </a:lnSpc>
              <a:spcBef>
                <a:spcPts val="0"/>
              </a:spcBef>
              <a:spcAft>
                <a:spcPts val="0"/>
              </a:spcAft>
              <a:buNone/>
            </a:pPr>
            <a:r>
              <a:t/>
            </a:r>
            <a:endParaRPr sz="800">
              <a:solidFill>
                <a:schemeClr val="dk1"/>
              </a:solidFill>
              <a:latin typeface="Nunito Sans"/>
              <a:ea typeface="Nunito Sans"/>
              <a:cs typeface="Nunito Sans"/>
              <a:sym typeface="Nunito Sans"/>
            </a:endParaRPr>
          </a:p>
          <a:p>
            <a:pPr indent="-177800" lvl="0" marL="342900" marR="60858" rtl="0" algn="l">
              <a:lnSpc>
                <a:spcPct val="115000"/>
              </a:lnSpc>
              <a:spcBef>
                <a:spcPts val="0"/>
              </a:spcBef>
              <a:spcAft>
                <a:spcPts val="0"/>
              </a:spcAft>
              <a:buClr>
                <a:schemeClr val="dk1"/>
              </a:buClr>
              <a:buSzPts val="1000"/>
              <a:buFont typeface="Nunito Sans"/>
              <a:buChar char="●"/>
            </a:pPr>
            <a:r>
              <a:rPr lang="en" sz="1200">
                <a:solidFill>
                  <a:schemeClr val="dk1"/>
                </a:solidFill>
                <a:latin typeface="Nunito Sans"/>
                <a:ea typeface="Nunito Sans"/>
                <a:cs typeface="Nunito Sans"/>
                <a:sym typeface="Nunito Sans"/>
              </a:rPr>
              <a:t>Generating enough topics to cover for next quarter.</a:t>
            </a:r>
            <a:endParaRPr sz="1000">
              <a:solidFill>
                <a:schemeClr val="dk1"/>
              </a:solidFill>
              <a:latin typeface="Nunito Sans"/>
              <a:ea typeface="Nunito Sans"/>
              <a:cs typeface="Nunito Sans"/>
              <a:sym typeface="Nunito Sans"/>
            </a:endParaRPr>
          </a:p>
          <a:p>
            <a:pPr indent="-114300" lvl="0" marL="342900" marR="60858" rtl="0" algn="l">
              <a:lnSpc>
                <a:spcPct val="100000"/>
              </a:lnSpc>
              <a:spcBef>
                <a:spcPts val="0"/>
              </a:spcBef>
              <a:spcAft>
                <a:spcPts val="0"/>
              </a:spcAft>
              <a:buNone/>
            </a:pPr>
            <a:r>
              <a:t/>
            </a:r>
            <a:endParaRPr sz="1200">
              <a:solidFill>
                <a:schemeClr val="dk1"/>
              </a:solidFill>
              <a:latin typeface="Nunito Sans"/>
              <a:ea typeface="Nunito Sans"/>
              <a:cs typeface="Nunito Sans"/>
              <a:sym typeface="Nunito Sans"/>
            </a:endParaRPr>
          </a:p>
          <a:p>
            <a:pPr indent="-177800" lvl="0" marL="342900" marR="60858" rtl="0" algn="l">
              <a:lnSpc>
                <a:spcPct val="115000"/>
              </a:lnSpc>
              <a:spcBef>
                <a:spcPts val="0"/>
              </a:spcBef>
              <a:spcAft>
                <a:spcPts val="0"/>
              </a:spcAft>
              <a:buClr>
                <a:schemeClr val="dk1"/>
              </a:buClr>
              <a:buSzPts val="1000"/>
              <a:buFont typeface="Nunito Sans"/>
              <a:buChar char="●"/>
            </a:pPr>
            <a:r>
              <a:rPr lang="en" sz="1200">
                <a:solidFill>
                  <a:schemeClr val="dk1"/>
                </a:solidFill>
                <a:latin typeface="Nunito Sans"/>
                <a:ea typeface="Nunito Sans"/>
                <a:cs typeface="Nunito Sans"/>
                <a:sym typeface="Nunito Sans"/>
              </a:rPr>
              <a:t>Visitor to MQL conversion was slightly lower than expected.</a:t>
            </a:r>
            <a:endParaRPr sz="1000">
              <a:solidFill>
                <a:schemeClr val="dk1"/>
              </a:solidFill>
              <a:latin typeface="Nunito Sans"/>
              <a:ea typeface="Nunito Sans"/>
              <a:cs typeface="Nunito Sans"/>
              <a:sym typeface="Nunito Sans"/>
            </a:endParaRPr>
          </a:p>
          <a:p>
            <a:pPr indent="0" lvl="0" marL="457200" marR="151956" rtl="0" algn="l">
              <a:lnSpc>
                <a:spcPct val="100000"/>
              </a:lnSpc>
              <a:spcBef>
                <a:spcPts val="0"/>
              </a:spcBef>
              <a:spcAft>
                <a:spcPts val="0"/>
              </a:spcAft>
              <a:buNone/>
            </a:pPr>
            <a:r>
              <a:t/>
            </a:r>
            <a:endParaRPr sz="800">
              <a:latin typeface="Nunito Sans"/>
              <a:ea typeface="Nunito Sans"/>
              <a:cs typeface="Nunito Sans"/>
              <a:sym typeface="Nuni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ductor">
  <a:themeElements>
    <a:clrScheme name="Simple Light">
      <a:dk1>
        <a:srgbClr val="000000"/>
      </a:dk1>
      <a:lt1>
        <a:srgbClr val="FFFFFF"/>
      </a:lt1>
      <a:dk2>
        <a:srgbClr val="EFEFEF"/>
      </a:dk2>
      <a:lt2>
        <a:srgbClr val="F1EEE0"/>
      </a:lt2>
      <a:accent1>
        <a:srgbClr val="89C32E"/>
      </a:accent1>
      <a:accent2>
        <a:srgbClr val="018477"/>
      </a:accent2>
      <a:accent3>
        <a:srgbClr val="6B2770"/>
      </a:accent3>
      <a:accent4>
        <a:srgbClr val="B2E032"/>
      </a:accent4>
      <a:accent5>
        <a:srgbClr val="47CCC4"/>
      </a:accent5>
      <a:accent6>
        <a:srgbClr val="A42EC3"/>
      </a:accent6>
      <a:hlink>
        <a:srgbClr val="89C3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ductor">
  <a:themeElements>
    <a:clrScheme name="Simple Light">
      <a:dk1>
        <a:srgbClr val="000000"/>
      </a:dk1>
      <a:lt1>
        <a:srgbClr val="FFFFFF"/>
      </a:lt1>
      <a:dk2>
        <a:srgbClr val="EFEFEF"/>
      </a:dk2>
      <a:lt2>
        <a:srgbClr val="F1EEE0"/>
      </a:lt2>
      <a:accent1>
        <a:srgbClr val="89C32E"/>
      </a:accent1>
      <a:accent2>
        <a:srgbClr val="018477"/>
      </a:accent2>
      <a:accent3>
        <a:srgbClr val="6B2770"/>
      </a:accent3>
      <a:accent4>
        <a:srgbClr val="B2E032"/>
      </a:accent4>
      <a:accent5>
        <a:srgbClr val="47CCC4"/>
      </a:accent5>
      <a:accent6>
        <a:srgbClr val="A42EC3"/>
      </a:accent6>
      <a:hlink>
        <a:srgbClr val="89C3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